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56"/>
  </p:notesMasterIdLst>
  <p:sldIdLst>
    <p:sldId id="303" r:id="rId7"/>
    <p:sldId id="289" r:id="rId8"/>
    <p:sldId id="304" r:id="rId9"/>
    <p:sldId id="327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05" r:id="rId48"/>
    <p:sldId id="363" r:id="rId49"/>
    <p:sldId id="364" r:id="rId50"/>
    <p:sldId id="365" r:id="rId51"/>
    <p:sldId id="366" r:id="rId52"/>
    <p:sldId id="272" r:id="rId53"/>
    <p:sldId id="299" r:id="rId54"/>
    <p:sldId id="30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F3B78-1A5F-4D73-9AD2-3C50402F4757}" v="5" dt="2025-05-18T11:14:52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6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6/11/relationships/changesInfo" Target="changesInfos/changesInfo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Daniels" userId="2a709bdb9c49e307" providerId="LiveId" clId="{0EE24ABA-C5BE-49D7-BB75-36DCD95B63A2}"/>
    <pc:docChg chg="undo custSel addSld delSld modSld sldOrd modMainMaster">
      <pc:chgData name="Jeff Daniels" userId="2a709bdb9c49e307" providerId="LiveId" clId="{0EE24ABA-C5BE-49D7-BB75-36DCD95B63A2}" dt="2025-01-20T22:19:08.679" v="768"/>
      <pc:docMkLst>
        <pc:docMk/>
      </pc:docMkLst>
      <pc:sldChg chg="del setBg">
        <pc:chgData name="Jeff Daniels" userId="2a709bdb9c49e307" providerId="LiveId" clId="{0EE24ABA-C5BE-49D7-BB75-36DCD95B63A2}" dt="2025-01-05T22:18:10.235" v="103" actId="47"/>
        <pc:sldMkLst>
          <pc:docMk/>
          <pc:sldMk cId="246608221" sldId="256"/>
        </pc:sldMkLst>
      </pc:sldChg>
      <pc:sldChg chg="modSp del mod setBg">
        <pc:chgData name="Jeff Daniels" userId="2a709bdb9c49e307" providerId="LiveId" clId="{0EE24ABA-C5BE-49D7-BB75-36DCD95B63A2}" dt="2025-01-14T15:48:42.420" v="440" actId="2696"/>
        <pc:sldMkLst>
          <pc:docMk/>
          <pc:sldMk cId="2001121737" sldId="260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1394620033" sldId="261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2634895013" sldId="262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847675420" sldId="263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920046097" sldId="264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903588707" sldId="265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2411487576" sldId="266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830664426" sldId="267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672747284" sldId="268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245586796" sldId="269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031275253" sldId="270"/>
        </pc:sldMkLst>
      </pc:sldChg>
      <pc:sldChg chg="modSp del mod ord modNotes">
        <pc:chgData name="Jeff Daniels" userId="2a709bdb9c49e307" providerId="LiveId" clId="{0EE24ABA-C5BE-49D7-BB75-36DCD95B63A2}" dt="2025-01-05T22:04:06.166" v="53" actId="2696"/>
        <pc:sldMkLst>
          <pc:docMk/>
          <pc:sldMk cId="0" sldId="271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297347733" sldId="271"/>
        </pc:sldMkLst>
      </pc:sldChg>
      <pc:sldChg chg="del">
        <pc:chgData name="Jeff Daniels" userId="2a709bdb9c49e307" providerId="LiveId" clId="{0EE24ABA-C5BE-49D7-BB75-36DCD95B63A2}" dt="2025-01-05T22:05:10.440" v="59" actId="2696"/>
        <pc:sldMkLst>
          <pc:docMk/>
          <pc:sldMk cId="0" sldId="272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1158387513" sldId="272"/>
        </pc:sldMkLst>
      </pc:sldChg>
      <pc:sldChg chg="del">
        <pc:chgData name="Jeff Daniels" userId="2a709bdb9c49e307" providerId="LiveId" clId="{0EE24ABA-C5BE-49D7-BB75-36DCD95B63A2}" dt="2025-01-05T22:05:52.140" v="62" actId="47"/>
        <pc:sldMkLst>
          <pc:docMk/>
          <pc:sldMk cId="0" sldId="273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3432008003" sldId="273"/>
        </pc:sldMkLst>
      </pc:sldChg>
      <pc:sldChg chg="del">
        <pc:chgData name="Jeff Daniels" userId="2a709bdb9c49e307" providerId="LiveId" clId="{0EE24ABA-C5BE-49D7-BB75-36DCD95B63A2}" dt="2025-01-05T22:06:34.556" v="65" actId="2696"/>
        <pc:sldMkLst>
          <pc:docMk/>
          <pc:sldMk cId="0" sldId="274"/>
        </pc:sldMkLst>
      </pc:sldChg>
      <pc:sldChg chg="del">
        <pc:chgData name="Jeff Daniels" userId="2a709bdb9c49e307" providerId="LiveId" clId="{0EE24ABA-C5BE-49D7-BB75-36DCD95B63A2}" dt="2025-01-05T22:07:01.725" v="68" actId="2696"/>
        <pc:sldMkLst>
          <pc:docMk/>
          <pc:sldMk cId="0" sldId="275"/>
        </pc:sldMkLst>
      </pc:sldChg>
      <pc:sldChg chg="del">
        <pc:chgData name="Jeff Daniels" userId="2a709bdb9c49e307" providerId="LiveId" clId="{0EE24ABA-C5BE-49D7-BB75-36DCD95B63A2}" dt="2024-12-31T03:56:54.516" v="0" actId="47"/>
        <pc:sldMkLst>
          <pc:docMk/>
          <pc:sldMk cId="1629899531" sldId="275"/>
        </pc:sldMkLst>
      </pc:sldChg>
      <pc:sldChg chg="del">
        <pc:chgData name="Jeff Daniels" userId="2a709bdb9c49e307" providerId="LiveId" clId="{0EE24ABA-C5BE-49D7-BB75-36DCD95B63A2}" dt="2025-01-05T22:08:11.755" v="79" actId="2696"/>
        <pc:sldMkLst>
          <pc:docMk/>
          <pc:sldMk cId="0" sldId="276"/>
        </pc:sldMkLst>
      </pc:sldChg>
      <pc:sldChg chg="del">
        <pc:chgData name="Jeff Daniels" userId="2a709bdb9c49e307" providerId="LiveId" clId="{0EE24ABA-C5BE-49D7-BB75-36DCD95B63A2}" dt="2025-01-05T22:08:40.064" v="82" actId="2696"/>
        <pc:sldMkLst>
          <pc:docMk/>
          <pc:sldMk cId="0" sldId="277"/>
        </pc:sldMkLst>
      </pc:sldChg>
      <pc:sldChg chg="del">
        <pc:chgData name="Jeff Daniels" userId="2a709bdb9c49e307" providerId="LiveId" clId="{0EE24ABA-C5BE-49D7-BB75-36DCD95B63A2}" dt="2025-01-05T22:09:15.354" v="85" actId="2696"/>
        <pc:sldMkLst>
          <pc:docMk/>
          <pc:sldMk cId="0" sldId="278"/>
        </pc:sldMkLst>
      </pc:sldChg>
      <pc:sldChg chg="del">
        <pc:chgData name="Jeff Daniels" userId="2a709bdb9c49e307" providerId="LiveId" clId="{0EE24ABA-C5BE-49D7-BB75-36DCD95B63A2}" dt="2025-01-05T22:09:44.988" v="88" actId="2696"/>
        <pc:sldMkLst>
          <pc:docMk/>
          <pc:sldMk cId="0" sldId="279"/>
        </pc:sldMkLst>
      </pc:sldChg>
      <pc:sldChg chg="del">
        <pc:chgData name="Jeff Daniels" userId="2a709bdb9c49e307" providerId="LiveId" clId="{0EE24ABA-C5BE-49D7-BB75-36DCD95B63A2}" dt="2025-01-05T22:09:59.206" v="90" actId="2696"/>
        <pc:sldMkLst>
          <pc:docMk/>
          <pc:sldMk cId="0" sldId="280"/>
        </pc:sldMkLst>
      </pc:sldChg>
      <pc:sldChg chg="del">
        <pc:chgData name="Jeff Daniels" userId="2a709bdb9c49e307" providerId="LiveId" clId="{0EE24ABA-C5BE-49D7-BB75-36DCD95B63A2}" dt="2025-01-05T22:17:26.490" v="97" actId="2696"/>
        <pc:sldMkLst>
          <pc:docMk/>
          <pc:sldMk cId="0" sldId="281"/>
        </pc:sldMkLst>
      </pc:sldChg>
      <pc:sldChg chg="del">
        <pc:chgData name="Jeff Daniels" userId="2a709bdb9c49e307" providerId="LiveId" clId="{0EE24ABA-C5BE-49D7-BB75-36DCD95B63A2}" dt="2025-01-05T22:17:26.490" v="97" actId="2696"/>
        <pc:sldMkLst>
          <pc:docMk/>
          <pc:sldMk cId="0" sldId="282"/>
        </pc:sldMkLst>
      </pc:sldChg>
      <pc:sldChg chg="del">
        <pc:chgData name="Jeff Daniels" userId="2a709bdb9c49e307" providerId="LiveId" clId="{0EE24ABA-C5BE-49D7-BB75-36DCD95B63A2}" dt="2025-01-05T22:17:40.677" v="99" actId="47"/>
        <pc:sldMkLst>
          <pc:docMk/>
          <pc:sldMk cId="0" sldId="283"/>
        </pc:sldMkLst>
      </pc:sldChg>
      <pc:sldChg chg="del">
        <pc:chgData name="Jeff Daniels" userId="2a709bdb9c49e307" providerId="LiveId" clId="{0EE24ABA-C5BE-49D7-BB75-36DCD95B63A2}" dt="2025-01-05T22:17:40.677" v="99" actId="47"/>
        <pc:sldMkLst>
          <pc:docMk/>
          <pc:sldMk cId="0" sldId="284"/>
        </pc:sldMkLst>
      </pc:sldChg>
      <pc:sldChg chg="del">
        <pc:chgData name="Jeff Daniels" userId="2a709bdb9c49e307" providerId="LiveId" clId="{0EE24ABA-C5BE-49D7-BB75-36DCD95B63A2}" dt="2025-01-05T22:17:58.570" v="102" actId="47"/>
        <pc:sldMkLst>
          <pc:docMk/>
          <pc:sldMk cId="0" sldId="285"/>
        </pc:sldMkLst>
      </pc:sldChg>
      <pc:sldChg chg="new del">
        <pc:chgData name="Jeff Daniels" userId="2a709bdb9c49e307" providerId="LiveId" clId="{0EE24ABA-C5BE-49D7-BB75-36DCD95B63A2}" dt="2025-01-05T22:01:46.928" v="8" actId="2696"/>
        <pc:sldMkLst>
          <pc:docMk/>
          <pc:sldMk cId="542672726" sldId="286"/>
        </pc:sldMkLst>
      </pc:sldChg>
      <pc:sldChg chg="add del">
        <pc:chgData name="Jeff Daniels" userId="2a709bdb9c49e307" providerId="LiveId" clId="{0EE24ABA-C5BE-49D7-BB75-36DCD95B63A2}" dt="2025-01-05T22:04:21.008" v="54" actId="2696"/>
        <pc:sldMkLst>
          <pc:docMk/>
          <pc:sldMk cId="2010655185" sldId="287"/>
        </pc:sldMkLst>
      </pc:sldChg>
      <pc:sldChg chg="modSp add del mod setBg">
        <pc:chgData name="Jeff Daniels" userId="2a709bdb9c49e307" providerId="LiveId" clId="{0EE24ABA-C5BE-49D7-BB75-36DCD95B63A2}" dt="2025-01-14T16:16:01.400" v="623" actId="2696"/>
        <pc:sldMkLst>
          <pc:docMk/>
          <pc:sldMk cId="1499005533" sldId="288"/>
        </pc:sldMkLst>
      </pc:sldChg>
      <pc:sldChg chg="modSp add mod setBg">
        <pc:chgData name="Jeff Daniels" userId="2a709bdb9c49e307" providerId="LiveId" clId="{0EE24ABA-C5BE-49D7-BB75-36DCD95B63A2}" dt="2025-01-20T22:11:43.153" v="740" actId="20577"/>
        <pc:sldMkLst>
          <pc:docMk/>
          <pc:sldMk cId="681437281" sldId="289"/>
        </pc:sldMkLst>
      </pc:sldChg>
      <pc:sldChg chg="modSp add del mod setBg">
        <pc:chgData name="Jeff Daniels" userId="2a709bdb9c49e307" providerId="LiveId" clId="{0EE24ABA-C5BE-49D7-BB75-36DCD95B63A2}" dt="2025-01-14T16:16:08.493" v="624" actId="47"/>
        <pc:sldMkLst>
          <pc:docMk/>
          <pc:sldMk cId="3584827880" sldId="290"/>
        </pc:sldMkLst>
      </pc:sldChg>
      <pc:sldChg chg="modSp add del mod setBg">
        <pc:chgData name="Jeff Daniels" userId="2a709bdb9c49e307" providerId="LiveId" clId="{0EE24ABA-C5BE-49D7-BB75-36DCD95B63A2}" dt="2025-01-14T16:16:08.493" v="624" actId="47"/>
        <pc:sldMkLst>
          <pc:docMk/>
          <pc:sldMk cId="2981872239" sldId="291"/>
        </pc:sldMkLst>
      </pc:sldChg>
      <pc:sldChg chg="modSp add del mod setBg">
        <pc:chgData name="Jeff Daniels" userId="2a709bdb9c49e307" providerId="LiveId" clId="{0EE24ABA-C5BE-49D7-BB75-36DCD95B63A2}" dt="2025-01-14T15:44:43.458" v="405" actId="47"/>
        <pc:sldMkLst>
          <pc:docMk/>
          <pc:sldMk cId="3197373969" sldId="292"/>
        </pc:sldMkLst>
      </pc:sldChg>
      <pc:sldChg chg="del">
        <pc:chgData name="Jeff Daniels" userId="2a709bdb9c49e307" providerId="LiveId" clId="{0EE24ABA-C5BE-49D7-BB75-36DCD95B63A2}" dt="2025-01-14T15:44:43.458" v="405" actId="47"/>
        <pc:sldMkLst>
          <pc:docMk/>
          <pc:sldMk cId="1077085810" sldId="293"/>
        </pc:sldMkLst>
      </pc:sldChg>
      <pc:sldChg chg="modSp add del mod setBg">
        <pc:chgData name="Jeff Daniels" userId="2a709bdb9c49e307" providerId="LiveId" clId="{0EE24ABA-C5BE-49D7-BB75-36DCD95B63A2}" dt="2025-01-08T01:30:53.589" v="392" actId="2696"/>
        <pc:sldMkLst>
          <pc:docMk/>
          <pc:sldMk cId="3019650739" sldId="293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637425196" sldId="294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3368008234" sldId="294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477528724" sldId="295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1386979199" sldId="295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514302320" sldId="296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3344778742" sldId="296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2190522367" sldId="297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2825094404" sldId="297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3133997794" sldId="298"/>
        </pc:sldMkLst>
      </pc:sldChg>
      <pc:sldChg chg="modSp add del mod">
        <pc:chgData name="Jeff Daniels" userId="2a709bdb9c49e307" providerId="LiveId" clId="{0EE24ABA-C5BE-49D7-BB75-36DCD95B63A2}" dt="2025-01-14T16:16:08.493" v="624" actId="47"/>
        <pc:sldMkLst>
          <pc:docMk/>
          <pc:sldMk cId="4048407039" sldId="298"/>
        </pc:sldMkLst>
      </pc:sldChg>
      <pc:sldChg chg="add del">
        <pc:chgData name="Jeff Daniels" userId="2a709bdb9c49e307" providerId="LiveId" clId="{0EE24ABA-C5BE-49D7-BB75-36DCD95B63A2}" dt="2025-01-05T22:17:06.527" v="93" actId="2890"/>
        <pc:sldMkLst>
          <pc:docMk/>
          <pc:sldMk cId="33013444" sldId="299"/>
        </pc:sldMkLst>
      </pc:sldChg>
      <pc:sldChg chg="modSp add del mod ord setBg">
        <pc:chgData name="Jeff Daniels" userId="2a709bdb9c49e307" providerId="LiveId" clId="{0EE24ABA-C5BE-49D7-BB75-36DCD95B63A2}" dt="2025-01-08T01:16:18.916" v="298" actId="2696"/>
        <pc:sldMkLst>
          <pc:docMk/>
          <pc:sldMk cId="1307134213" sldId="299"/>
        </pc:sldMkLst>
      </pc:sldChg>
      <pc:sldChg chg="modSp add del mod">
        <pc:chgData name="Jeff Daniels" userId="2a709bdb9c49e307" providerId="LiveId" clId="{0EE24ABA-C5BE-49D7-BB75-36DCD95B63A2}" dt="2025-01-14T16:16:08.493" v="624" actId="47"/>
        <pc:sldMkLst>
          <pc:docMk/>
          <pc:sldMk cId="2331660673" sldId="299"/>
        </pc:sldMkLst>
      </pc:sldChg>
      <pc:sldChg chg="modSp add del mod">
        <pc:chgData name="Jeff Daniels" userId="2a709bdb9c49e307" providerId="LiveId" clId="{0EE24ABA-C5BE-49D7-BB75-36DCD95B63A2}" dt="2025-01-14T16:16:08.493" v="624" actId="47"/>
        <pc:sldMkLst>
          <pc:docMk/>
          <pc:sldMk cId="1570278732" sldId="300"/>
        </pc:sldMkLst>
      </pc:sldChg>
      <pc:sldChg chg="add del replId">
        <pc:chgData name="Jeff Daniels" userId="2a709bdb9c49e307" providerId="LiveId" clId="{0EE24ABA-C5BE-49D7-BB75-36DCD95B63A2}" dt="2025-01-05T22:17:06.527" v="93" actId="2890"/>
        <pc:sldMkLst>
          <pc:docMk/>
          <pc:sldMk cId="3438684812" sldId="300"/>
        </pc:sldMkLst>
      </pc:sldChg>
      <pc:sldChg chg="modSp add del mod ord replId setBg">
        <pc:chgData name="Jeff Daniels" userId="2a709bdb9c49e307" providerId="LiveId" clId="{0EE24ABA-C5BE-49D7-BB75-36DCD95B63A2}" dt="2025-01-08T01:16:18.916" v="298" actId="2696"/>
        <pc:sldMkLst>
          <pc:docMk/>
          <pc:sldMk cId="3688303092" sldId="300"/>
        </pc:sldMkLst>
      </pc:sldChg>
      <pc:sldChg chg="modSp add del mod setBg">
        <pc:chgData name="Jeff Daniels" userId="2a709bdb9c49e307" providerId="LiveId" clId="{0EE24ABA-C5BE-49D7-BB75-36DCD95B63A2}" dt="2025-01-08T01:16:18.916" v="298" actId="2696"/>
        <pc:sldMkLst>
          <pc:docMk/>
          <pc:sldMk cId="2320258615" sldId="301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3397264865" sldId="301"/>
        </pc:sldMkLst>
      </pc:sldChg>
      <pc:sldChg chg="add del replId">
        <pc:chgData name="Jeff Daniels" userId="2a709bdb9c49e307" providerId="LiveId" clId="{0EE24ABA-C5BE-49D7-BB75-36DCD95B63A2}" dt="2025-01-05T22:17:06.527" v="93" actId="2890"/>
        <pc:sldMkLst>
          <pc:docMk/>
          <pc:sldMk cId="3421263572" sldId="301"/>
        </pc:sldMkLst>
      </pc:sldChg>
      <pc:sldChg chg="modSp del mod">
        <pc:chgData name="Jeff Daniels" userId="2a709bdb9c49e307" providerId="LiveId" clId="{0EE24ABA-C5BE-49D7-BB75-36DCD95B63A2}" dt="2025-01-14T16:16:08.493" v="624" actId="47"/>
        <pc:sldMkLst>
          <pc:docMk/>
          <pc:sldMk cId="613487439" sldId="302"/>
        </pc:sldMkLst>
      </pc:sldChg>
      <pc:sldChg chg="add del replId setBg">
        <pc:chgData name="Jeff Daniels" userId="2a709bdb9c49e307" providerId="LiveId" clId="{0EE24ABA-C5BE-49D7-BB75-36DCD95B63A2}" dt="2025-01-05T22:45:35.337" v="251" actId="47"/>
        <pc:sldMkLst>
          <pc:docMk/>
          <pc:sldMk cId="1129260987" sldId="302"/>
        </pc:sldMkLst>
      </pc:sldChg>
      <pc:sldChg chg="modSp add mod setBg">
        <pc:chgData name="Jeff Daniels" userId="2a709bdb9c49e307" providerId="LiveId" clId="{0EE24ABA-C5BE-49D7-BB75-36DCD95B63A2}" dt="2025-01-20T22:19:08.679" v="768"/>
        <pc:sldMkLst>
          <pc:docMk/>
          <pc:sldMk cId="500864696" sldId="303"/>
        </pc:sldMkLst>
      </pc:sldChg>
      <pc:sldChg chg="modSp add del mod setBg">
        <pc:chgData name="Jeff Daniels" userId="2a709bdb9c49e307" providerId="LiveId" clId="{0EE24ABA-C5BE-49D7-BB75-36DCD95B63A2}" dt="2025-01-05T22:45:35.337" v="251" actId="47"/>
        <pc:sldMkLst>
          <pc:docMk/>
          <pc:sldMk cId="747411672" sldId="303"/>
        </pc:sldMkLst>
      </pc:sldChg>
      <pc:sldChg chg="add del">
        <pc:chgData name="Jeff Daniels" userId="2a709bdb9c49e307" providerId="LiveId" clId="{0EE24ABA-C5BE-49D7-BB75-36DCD95B63A2}" dt="2025-01-14T16:22:11.905" v="639" actId="47"/>
        <pc:sldMkLst>
          <pc:docMk/>
          <pc:sldMk cId="814673427" sldId="304"/>
        </pc:sldMkLst>
      </pc:sldChg>
      <pc:sldChg chg="modSp add mod">
        <pc:chgData name="Jeff Daniels" userId="2a709bdb9c49e307" providerId="LiveId" clId="{0EE24ABA-C5BE-49D7-BB75-36DCD95B63A2}" dt="2025-01-20T22:12:04.915" v="742" actId="20577"/>
        <pc:sldMkLst>
          <pc:docMk/>
          <pc:sldMk cId="1398812176" sldId="304"/>
        </pc:sldMkLst>
      </pc:sldChg>
      <pc:sldChg chg="add del replId">
        <pc:chgData name="Jeff Daniels" userId="2a709bdb9c49e307" providerId="LiveId" clId="{0EE24ABA-C5BE-49D7-BB75-36DCD95B63A2}" dt="2025-01-14T16:22:11.905" v="639" actId="47"/>
        <pc:sldMkLst>
          <pc:docMk/>
          <pc:sldMk cId="311183025" sldId="305"/>
        </pc:sldMkLst>
      </pc:sldChg>
      <pc:sldChg chg="modSp add del mod replId">
        <pc:chgData name="Jeff Daniels" userId="2a709bdb9c49e307" providerId="LiveId" clId="{0EE24ABA-C5BE-49D7-BB75-36DCD95B63A2}" dt="2025-01-20T22:12:47.015" v="745" actId="2696"/>
        <pc:sldMkLst>
          <pc:docMk/>
          <pc:sldMk cId="3042361403" sldId="305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2982108005" sldId="306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3384411520" sldId="307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2722093249" sldId="308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3595218048" sldId="309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2286975410" sldId="310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4005875260" sldId="311"/>
        </pc:sldMkLst>
      </pc:sldChg>
      <pc:sldChg chg="del">
        <pc:chgData name="Jeff Daniels" userId="2a709bdb9c49e307" providerId="LiveId" clId="{0EE24ABA-C5BE-49D7-BB75-36DCD95B63A2}" dt="2025-01-20T22:14:17.174" v="751" actId="47"/>
        <pc:sldMkLst>
          <pc:docMk/>
          <pc:sldMk cId="2649126935" sldId="312"/>
        </pc:sldMkLst>
      </pc:sldChg>
      <pc:sldChg chg="del">
        <pc:chgData name="Jeff Daniels" userId="2a709bdb9c49e307" providerId="LiveId" clId="{0EE24ABA-C5BE-49D7-BB75-36DCD95B63A2}" dt="2025-01-20T22:14:17.174" v="751" actId="47"/>
        <pc:sldMkLst>
          <pc:docMk/>
          <pc:sldMk cId="1446166532" sldId="313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3511814740" sldId="314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1196603975" sldId="315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3005177641" sldId="316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1377515209" sldId="317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3839286279" sldId="318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94055987" sldId="319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610305119" sldId="320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2632785261" sldId="321"/>
        </pc:sldMkLst>
      </pc:sldChg>
      <pc:sldChg chg="del">
        <pc:chgData name="Jeff Daniels" userId="2a709bdb9c49e307" providerId="LiveId" clId="{0EE24ABA-C5BE-49D7-BB75-36DCD95B63A2}" dt="2025-01-20T22:14:17.174" v="751" actId="47"/>
        <pc:sldMkLst>
          <pc:docMk/>
          <pc:sldMk cId="3063021338" sldId="322"/>
        </pc:sldMkLst>
      </pc:sldChg>
      <pc:sldChg chg="del">
        <pc:chgData name="Jeff Daniels" userId="2a709bdb9c49e307" providerId="LiveId" clId="{0EE24ABA-C5BE-49D7-BB75-36DCD95B63A2}" dt="2025-01-20T22:14:17.174" v="751" actId="47"/>
        <pc:sldMkLst>
          <pc:docMk/>
          <pc:sldMk cId="1604408805" sldId="323"/>
        </pc:sldMkLst>
      </pc:sldChg>
      <pc:sldChg chg="modSp add del mod">
        <pc:chgData name="Jeff Daniels" userId="2a709bdb9c49e307" providerId="LiveId" clId="{0EE24ABA-C5BE-49D7-BB75-36DCD95B63A2}" dt="2025-01-20T22:14:17.174" v="751" actId="47"/>
        <pc:sldMkLst>
          <pc:docMk/>
          <pc:sldMk cId="4234102890" sldId="324"/>
        </pc:sldMkLst>
      </pc:sldChg>
      <pc:sldChg chg="modSp add mod">
        <pc:chgData name="Jeff Daniels" userId="2a709bdb9c49e307" providerId="LiveId" clId="{0EE24ABA-C5BE-49D7-BB75-36DCD95B63A2}" dt="2025-01-20T22:13:32.015" v="749" actId="20577"/>
        <pc:sldMkLst>
          <pc:docMk/>
          <pc:sldMk cId="3672603642" sldId="325"/>
        </pc:sldMkLst>
      </pc:sldChg>
      <pc:sldChg chg="add">
        <pc:chgData name="Jeff Daniels" userId="2a709bdb9c49e307" providerId="LiveId" clId="{0EE24ABA-C5BE-49D7-BB75-36DCD95B63A2}" dt="2025-01-20T22:13:38.977" v="750" actId="2890"/>
        <pc:sldMkLst>
          <pc:docMk/>
          <pc:sldMk cId="30420712" sldId="326"/>
        </pc:sldMkLst>
      </pc:sldChg>
      <pc:sldChg chg="add">
        <pc:chgData name="Jeff Daniels" userId="2a709bdb9c49e307" providerId="LiveId" clId="{0EE24ABA-C5BE-49D7-BB75-36DCD95B63A2}" dt="2025-01-20T22:14:28.384" v="752" actId="2890"/>
        <pc:sldMkLst>
          <pc:docMk/>
          <pc:sldMk cId="1123918253" sldId="327"/>
        </pc:sldMkLst>
      </pc:sldChg>
      <pc:sldChg chg="add">
        <pc:chgData name="Jeff Daniels" userId="2a709bdb9c49e307" providerId="LiveId" clId="{0EE24ABA-C5BE-49D7-BB75-36DCD95B63A2}" dt="2025-01-20T22:14:50.537" v="753" actId="2890"/>
        <pc:sldMkLst>
          <pc:docMk/>
          <pc:sldMk cId="1739163589" sldId="328"/>
        </pc:sldMkLst>
      </pc:sldChg>
      <pc:sldChg chg="add replId">
        <pc:chgData name="Jeff Daniels" userId="2a709bdb9c49e307" providerId="LiveId" clId="{0EE24ABA-C5BE-49D7-BB75-36DCD95B63A2}" dt="2025-01-20T22:14:50.537" v="753" actId="2890"/>
        <pc:sldMkLst>
          <pc:docMk/>
          <pc:sldMk cId="17474939" sldId="329"/>
        </pc:sldMkLst>
      </pc:sldChg>
      <pc:sldChg chg="add replId">
        <pc:chgData name="Jeff Daniels" userId="2a709bdb9c49e307" providerId="LiveId" clId="{0EE24ABA-C5BE-49D7-BB75-36DCD95B63A2}" dt="2025-01-20T22:14:50.537" v="753" actId="2890"/>
        <pc:sldMkLst>
          <pc:docMk/>
          <pc:sldMk cId="2506412273" sldId="330"/>
        </pc:sldMkLst>
      </pc:sldChg>
      <pc:sldChg chg="add replId">
        <pc:chgData name="Jeff Daniels" userId="2a709bdb9c49e307" providerId="LiveId" clId="{0EE24ABA-C5BE-49D7-BB75-36DCD95B63A2}" dt="2025-01-20T22:14:50.537" v="753" actId="2890"/>
        <pc:sldMkLst>
          <pc:docMk/>
          <pc:sldMk cId="322616515" sldId="331"/>
        </pc:sldMkLst>
      </pc:sldChg>
      <pc:sldChg chg="add replId">
        <pc:chgData name="Jeff Daniels" userId="2a709bdb9c49e307" providerId="LiveId" clId="{0EE24ABA-C5BE-49D7-BB75-36DCD95B63A2}" dt="2025-01-20T22:14:50.537" v="753" actId="2890"/>
        <pc:sldMkLst>
          <pc:docMk/>
          <pc:sldMk cId="3589191612" sldId="332"/>
        </pc:sldMkLst>
      </pc:sldChg>
      <pc:sldChg chg="add replId">
        <pc:chgData name="Jeff Daniels" userId="2a709bdb9c49e307" providerId="LiveId" clId="{0EE24ABA-C5BE-49D7-BB75-36DCD95B63A2}" dt="2025-01-20T22:14:50.537" v="753" actId="2890"/>
        <pc:sldMkLst>
          <pc:docMk/>
          <pc:sldMk cId="2507155245" sldId="333"/>
        </pc:sldMkLst>
      </pc:sldChg>
      <pc:sldChg chg="add">
        <pc:chgData name="Jeff Daniels" userId="2a709bdb9c49e307" providerId="LiveId" clId="{0EE24ABA-C5BE-49D7-BB75-36DCD95B63A2}" dt="2025-01-20T22:15:07.289" v="754" actId="2890"/>
        <pc:sldMkLst>
          <pc:docMk/>
          <pc:sldMk cId="3997798126" sldId="334"/>
        </pc:sldMkLst>
      </pc:sldChg>
      <pc:sldChg chg="add replId">
        <pc:chgData name="Jeff Daniels" userId="2a709bdb9c49e307" providerId="LiveId" clId="{0EE24ABA-C5BE-49D7-BB75-36DCD95B63A2}" dt="2025-01-20T22:15:07.289" v="754" actId="2890"/>
        <pc:sldMkLst>
          <pc:docMk/>
          <pc:sldMk cId="3624733841" sldId="335"/>
        </pc:sldMkLst>
      </pc:sldChg>
      <pc:sldChg chg="modSp add mod">
        <pc:chgData name="Jeff Daniels" userId="2a709bdb9c49e307" providerId="LiveId" clId="{0EE24ABA-C5BE-49D7-BB75-36DCD95B63A2}" dt="2025-01-20T22:15:51.822" v="761" actId="6549"/>
        <pc:sldMkLst>
          <pc:docMk/>
          <pc:sldMk cId="1785750700" sldId="336"/>
        </pc:sldMkLst>
      </pc:sldChg>
      <pc:sldMasterChg chg="setBg delSldLayout modSldLayout">
        <pc:chgData name="Jeff Daniels" userId="2a709bdb9c49e307" providerId="LiveId" clId="{0EE24ABA-C5BE-49D7-BB75-36DCD95B63A2}" dt="2025-01-20T22:19:08.679" v="768"/>
        <pc:sldMasterMkLst>
          <pc:docMk/>
          <pc:sldMasterMk cId="2242449675" sldId="2147483648"/>
        </pc:sldMasterMkLst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2582079841" sldId="2147483649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781758673" sldId="2147483650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3550852846" sldId="2147483651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946812613" sldId="2147483652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4036508267" sldId="2147483653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1721820840" sldId="2147483654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4101395347" sldId="2147483655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3514552409" sldId="2147483656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3714163505" sldId="2147483657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2664362276" sldId="2147483658"/>
          </pc:sldLayoutMkLst>
        </pc:sldLayoutChg>
        <pc:sldLayoutChg chg="setBg">
          <pc:chgData name="Jeff Daniels" userId="2a709bdb9c49e307" providerId="LiveId" clId="{0EE24ABA-C5BE-49D7-BB75-36DCD95B63A2}" dt="2025-01-20T22:19:08.679" v="768"/>
          <pc:sldLayoutMkLst>
            <pc:docMk/>
            <pc:sldMasterMk cId="2242449675" sldId="2147483648"/>
            <pc:sldLayoutMk cId="2104916881" sldId="2147483659"/>
          </pc:sldLayoutMkLst>
        </pc:sldLayoutChg>
        <pc:sldLayoutChg chg="del">
          <pc:chgData name="Jeff Daniels" userId="2a709bdb9c49e307" providerId="LiveId" clId="{0EE24ABA-C5BE-49D7-BB75-36DCD95B63A2}" dt="2025-01-05T22:08:11.755" v="79" actId="2696"/>
          <pc:sldLayoutMkLst>
            <pc:docMk/>
            <pc:sldMasterMk cId="2242449675" sldId="2147483648"/>
            <pc:sldLayoutMk cId="548268979" sldId="2147483660"/>
          </pc:sldLayoutMkLst>
        </pc:sldLayoutChg>
      </pc:sldMasterChg>
    </pc:docChg>
  </pc:docChgLst>
  <pc:docChgLst>
    <pc:chgData name="Jeff Daniels" userId="2a709bdb9c49e307" providerId="LiveId" clId="{A3CF3B78-1A5F-4D73-9AD2-3C50402F4757}"/>
    <pc:docChg chg="addSld delSld modSld">
      <pc:chgData name="Jeff Daniels" userId="2a709bdb9c49e307" providerId="LiveId" clId="{A3CF3B78-1A5F-4D73-9AD2-3C50402F4757}" dt="2025-05-18T11:16:50.215" v="22" actId="255"/>
      <pc:docMkLst>
        <pc:docMk/>
      </pc:docMkLst>
      <pc:sldChg chg="add">
        <pc:chgData name="Jeff Daniels" userId="2a709bdb9c49e307" providerId="LiveId" clId="{A3CF3B78-1A5F-4D73-9AD2-3C50402F4757}" dt="2025-05-18T11:14:52.065" v="20"/>
        <pc:sldMkLst>
          <pc:docMk/>
          <pc:sldMk cId="1747914862" sldId="272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681437281" sldId="289"/>
        </pc:sldMkLst>
      </pc:sldChg>
      <pc:sldChg chg="add">
        <pc:chgData name="Jeff Daniels" userId="2a709bdb9c49e307" providerId="LiveId" clId="{A3CF3B78-1A5F-4D73-9AD2-3C50402F4757}" dt="2025-05-18T11:14:52.065" v="20"/>
        <pc:sldMkLst>
          <pc:docMk/>
          <pc:sldMk cId="2170792430" sldId="299"/>
        </pc:sldMkLst>
      </pc:sldChg>
      <pc:sldChg chg="add">
        <pc:chgData name="Jeff Daniels" userId="2a709bdb9c49e307" providerId="LiveId" clId="{A3CF3B78-1A5F-4D73-9AD2-3C50402F4757}" dt="2025-05-18T11:14:52.065" v="20"/>
        <pc:sldMkLst>
          <pc:docMk/>
          <pc:sldMk cId="3178374770" sldId="300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500864696" sldId="303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1398812176" sldId="304"/>
        </pc:sldMkLst>
      </pc:sldChg>
      <pc:sldChg chg="add">
        <pc:chgData name="Jeff Daniels" userId="2a709bdb9c49e307" providerId="LiveId" clId="{A3CF3B78-1A5F-4D73-9AD2-3C50402F4757}" dt="2025-05-18T11:14:08.307" v="18"/>
        <pc:sldMkLst>
          <pc:docMk/>
          <pc:sldMk cId="311183025" sldId="305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3672603642" sldId="325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30420712" sldId="326"/>
        </pc:sldMkLst>
      </pc:sldChg>
      <pc:sldChg chg="add del">
        <pc:chgData name="Jeff Daniels" userId="2a709bdb9c49e307" providerId="LiveId" clId="{A3CF3B78-1A5F-4D73-9AD2-3C50402F4757}" dt="2025-05-18T11:05:50.095" v="1"/>
        <pc:sldMkLst>
          <pc:docMk/>
          <pc:sldMk cId="1123918253" sldId="327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1739163589" sldId="328"/>
        </pc:sldMkLst>
      </pc:sldChg>
      <pc:sldChg chg="add">
        <pc:chgData name="Jeff Daniels" userId="2a709bdb9c49e307" providerId="LiveId" clId="{A3CF3B78-1A5F-4D73-9AD2-3C50402F4757}" dt="2025-05-18T11:06:03.873" v="2" actId="2890"/>
        <pc:sldMkLst>
          <pc:docMk/>
          <pc:sldMk cId="2188368112" sldId="328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17474939" sldId="329"/>
        </pc:sldMkLst>
      </pc:sldChg>
      <pc:sldChg chg="add replId">
        <pc:chgData name="Jeff Daniels" userId="2a709bdb9c49e307" providerId="LiveId" clId="{A3CF3B78-1A5F-4D73-9AD2-3C50402F4757}" dt="2025-05-18T11:06:03.873" v="2" actId="2890"/>
        <pc:sldMkLst>
          <pc:docMk/>
          <pc:sldMk cId="3664486567" sldId="329"/>
        </pc:sldMkLst>
      </pc:sldChg>
      <pc:sldChg chg="add replId">
        <pc:chgData name="Jeff Daniels" userId="2a709bdb9c49e307" providerId="LiveId" clId="{A3CF3B78-1A5F-4D73-9AD2-3C50402F4757}" dt="2025-05-18T11:06:03.873" v="2" actId="2890"/>
        <pc:sldMkLst>
          <pc:docMk/>
          <pc:sldMk cId="1538789276" sldId="330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2506412273" sldId="330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322616515" sldId="331"/>
        </pc:sldMkLst>
      </pc:sldChg>
      <pc:sldChg chg="add replId">
        <pc:chgData name="Jeff Daniels" userId="2a709bdb9c49e307" providerId="LiveId" clId="{A3CF3B78-1A5F-4D73-9AD2-3C50402F4757}" dt="2025-05-18T11:06:03.873" v="2" actId="2890"/>
        <pc:sldMkLst>
          <pc:docMk/>
          <pc:sldMk cId="1552720528" sldId="331"/>
        </pc:sldMkLst>
      </pc:sldChg>
      <pc:sldChg chg="add replId">
        <pc:chgData name="Jeff Daniels" userId="2a709bdb9c49e307" providerId="LiveId" clId="{A3CF3B78-1A5F-4D73-9AD2-3C50402F4757}" dt="2025-05-18T11:06:03.873" v="2" actId="2890"/>
        <pc:sldMkLst>
          <pc:docMk/>
          <pc:sldMk cId="390628207" sldId="332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3589191612" sldId="332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2507155245" sldId="333"/>
        </pc:sldMkLst>
      </pc:sldChg>
      <pc:sldChg chg="add replId">
        <pc:chgData name="Jeff Daniels" userId="2a709bdb9c49e307" providerId="LiveId" clId="{A3CF3B78-1A5F-4D73-9AD2-3C50402F4757}" dt="2025-05-18T11:06:03.873" v="2" actId="2890"/>
        <pc:sldMkLst>
          <pc:docMk/>
          <pc:sldMk cId="4242278294" sldId="333"/>
        </pc:sldMkLst>
      </pc:sldChg>
      <pc:sldChg chg="add">
        <pc:chgData name="Jeff Daniels" userId="2a709bdb9c49e307" providerId="LiveId" clId="{A3CF3B78-1A5F-4D73-9AD2-3C50402F4757}" dt="2025-05-18T11:06:14.983" v="3" actId="2890"/>
        <pc:sldMkLst>
          <pc:docMk/>
          <pc:sldMk cId="2348555816" sldId="334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3997798126" sldId="334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3624733841" sldId="335"/>
        </pc:sldMkLst>
      </pc:sldChg>
      <pc:sldChg chg="add replId">
        <pc:chgData name="Jeff Daniels" userId="2a709bdb9c49e307" providerId="LiveId" clId="{A3CF3B78-1A5F-4D73-9AD2-3C50402F4757}" dt="2025-05-18T11:06:14.983" v="3" actId="2890"/>
        <pc:sldMkLst>
          <pc:docMk/>
          <pc:sldMk cId="3952354888" sldId="335"/>
        </pc:sldMkLst>
      </pc:sldChg>
      <pc:sldChg chg="del">
        <pc:chgData name="Jeff Daniels" userId="2a709bdb9c49e307" providerId="LiveId" clId="{A3CF3B78-1A5F-4D73-9AD2-3C50402F4757}" dt="2025-05-18T11:05:19.864" v="0" actId="47"/>
        <pc:sldMkLst>
          <pc:docMk/>
          <pc:sldMk cId="1785750700" sldId="336"/>
        </pc:sldMkLst>
      </pc:sldChg>
      <pc:sldChg chg="add replId">
        <pc:chgData name="Jeff Daniels" userId="2a709bdb9c49e307" providerId="LiveId" clId="{A3CF3B78-1A5F-4D73-9AD2-3C50402F4757}" dt="2025-05-18T11:06:14.983" v="3" actId="2890"/>
        <pc:sldMkLst>
          <pc:docMk/>
          <pc:sldMk cId="2252964386" sldId="336"/>
        </pc:sldMkLst>
      </pc:sldChg>
      <pc:sldChg chg="modSp add mod replId">
        <pc:chgData name="Jeff Daniels" userId="2a709bdb9c49e307" providerId="LiveId" clId="{A3CF3B78-1A5F-4D73-9AD2-3C50402F4757}" dt="2025-05-18T11:07:10.374" v="15" actId="6549"/>
        <pc:sldMkLst>
          <pc:docMk/>
          <pc:sldMk cId="3447116429" sldId="337"/>
        </pc:sldMkLst>
        <pc:spChg chg="mod">
          <ac:chgData name="Jeff Daniels" userId="2a709bdb9c49e307" providerId="LiveId" clId="{A3CF3B78-1A5F-4D73-9AD2-3C50402F4757}" dt="2025-05-18T11:07:10.374" v="15" actId="6549"/>
          <ac:spMkLst>
            <pc:docMk/>
            <pc:sldMk cId="3447116429" sldId="337"/>
            <ac:spMk id="2" creationId="{A4F4F143-71D3-082E-082C-2906DD4548B9}"/>
          </ac:spMkLst>
        </pc:spChg>
      </pc:sldChg>
      <pc:sldChg chg="add">
        <pc:chgData name="Jeff Daniels" userId="2a709bdb9c49e307" providerId="LiveId" clId="{A3CF3B78-1A5F-4D73-9AD2-3C50402F4757}" dt="2025-05-18T11:06:50.579" v="4" actId="2890"/>
        <pc:sldMkLst>
          <pc:docMk/>
          <pc:sldMk cId="2338165243" sldId="338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3384933438" sldId="339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2112907336" sldId="340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2097431476" sldId="341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3225543334" sldId="342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2373213314" sldId="343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475126592" sldId="344"/>
        </pc:sldMkLst>
      </pc:sldChg>
      <pc:sldChg chg="add">
        <pc:chgData name="Jeff Daniels" userId="2a709bdb9c49e307" providerId="LiveId" clId="{A3CF3B78-1A5F-4D73-9AD2-3C50402F4757}" dt="2025-05-18T11:08:17.539" v="16"/>
        <pc:sldMkLst>
          <pc:docMk/>
          <pc:sldMk cId="1683149918" sldId="345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620899318" sldId="346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292769838" sldId="347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739163589" sldId="348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250982729" sldId="349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433260959" sldId="350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642947745" sldId="351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7474939" sldId="352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2543749434" sldId="353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203978769" sldId="354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2561671942" sldId="355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2808339305" sldId="356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233720542" sldId="357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2197372870" sldId="358"/>
        </pc:sldMkLst>
      </pc:sldChg>
      <pc:sldChg chg="add">
        <pc:chgData name="Jeff Daniels" userId="2a709bdb9c49e307" providerId="LiveId" clId="{A3CF3B78-1A5F-4D73-9AD2-3C50402F4757}" dt="2025-05-18T11:09:47.778" v="17"/>
        <pc:sldMkLst>
          <pc:docMk/>
          <pc:sldMk cId="129435791" sldId="359"/>
        </pc:sldMkLst>
      </pc:sldChg>
      <pc:sldChg chg="modSp add mod">
        <pc:chgData name="Jeff Daniels" userId="2a709bdb9c49e307" providerId="LiveId" clId="{A3CF3B78-1A5F-4D73-9AD2-3C50402F4757}" dt="2025-05-18T11:16:50.215" v="22" actId="255"/>
        <pc:sldMkLst>
          <pc:docMk/>
          <pc:sldMk cId="2411611612" sldId="360"/>
        </pc:sldMkLst>
        <pc:spChg chg="mod">
          <ac:chgData name="Jeff Daniels" userId="2a709bdb9c49e307" providerId="LiveId" clId="{A3CF3B78-1A5F-4D73-9AD2-3C50402F4757}" dt="2025-05-18T11:16:50.215" v="22" actId="255"/>
          <ac:spMkLst>
            <pc:docMk/>
            <pc:sldMk cId="2411611612" sldId="360"/>
            <ac:spMk id="2" creationId="{3C03C632-2A37-6A7F-20C9-0476EBEE6A0A}"/>
          </ac:spMkLst>
        </pc:spChg>
      </pc:sldChg>
      <pc:sldChg chg="add">
        <pc:chgData name="Jeff Daniels" userId="2a709bdb9c49e307" providerId="LiveId" clId="{A3CF3B78-1A5F-4D73-9AD2-3C50402F4757}" dt="2025-05-18T11:14:08.307" v="18"/>
        <pc:sldMkLst>
          <pc:docMk/>
          <pc:sldMk cId="4042585928" sldId="361"/>
        </pc:sldMkLst>
      </pc:sldChg>
      <pc:sldChg chg="add">
        <pc:chgData name="Jeff Daniels" userId="2a709bdb9c49e307" providerId="LiveId" clId="{A3CF3B78-1A5F-4D73-9AD2-3C50402F4757}" dt="2025-05-18T11:14:08.307" v="18"/>
        <pc:sldMkLst>
          <pc:docMk/>
          <pc:sldMk cId="814673427" sldId="362"/>
        </pc:sldMkLst>
      </pc:sldChg>
      <pc:sldChg chg="add">
        <pc:chgData name="Jeff Daniels" userId="2a709bdb9c49e307" providerId="LiveId" clId="{A3CF3B78-1A5F-4D73-9AD2-3C50402F4757}" dt="2025-05-18T11:14:14.893" v="19" actId="2890"/>
        <pc:sldMkLst>
          <pc:docMk/>
          <pc:sldMk cId="935007327" sldId="363"/>
        </pc:sldMkLst>
      </pc:sldChg>
      <pc:sldChg chg="add replId">
        <pc:chgData name="Jeff Daniels" userId="2a709bdb9c49e307" providerId="LiveId" clId="{A3CF3B78-1A5F-4D73-9AD2-3C50402F4757}" dt="2025-05-18T11:14:14.893" v="19" actId="2890"/>
        <pc:sldMkLst>
          <pc:docMk/>
          <pc:sldMk cId="3914983955" sldId="364"/>
        </pc:sldMkLst>
      </pc:sldChg>
      <pc:sldChg chg="add replId">
        <pc:chgData name="Jeff Daniels" userId="2a709bdb9c49e307" providerId="LiveId" clId="{A3CF3B78-1A5F-4D73-9AD2-3C50402F4757}" dt="2025-05-18T11:14:14.893" v="19" actId="2890"/>
        <pc:sldMkLst>
          <pc:docMk/>
          <pc:sldMk cId="1717952112" sldId="365"/>
        </pc:sldMkLst>
      </pc:sldChg>
      <pc:sldChg chg="add replId">
        <pc:chgData name="Jeff Daniels" userId="2a709bdb9c49e307" providerId="LiveId" clId="{A3CF3B78-1A5F-4D73-9AD2-3C50402F4757}" dt="2025-05-18T11:14:14.893" v="19" actId="2890"/>
        <pc:sldMkLst>
          <pc:docMk/>
          <pc:sldMk cId="1124034150" sldId="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0D7E-4D5E-46C1-AC92-1094BC51A8B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ECBBB-4C7A-4B5C-BE0D-E432E392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1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5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8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7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8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3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52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5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6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72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02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99000"/>
              </a:prstClr>
            </a:outerShdw>
          </a:effectLst>
        </p:spPr>
        <p:txBody>
          <a:bodyPr anchor="t" anchorCtr="0"/>
          <a:lstStyle>
            <a:lvl1pPr algn="ctr">
              <a:defRPr sz="60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9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70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2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0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5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2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58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9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4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4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1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47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17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8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8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3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61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9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70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1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385C-FAEE-AC2F-A565-AD3BCCE48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EEF08-D7A3-AC37-A3FB-E9356E68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77300-896D-D791-DE5E-BF760E26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AE09B-0A96-67AC-83D4-B3ABBCEC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A209-BC76-C901-A250-7F7DFD0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0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FB0E-014E-4452-419C-9072D298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2FDC-BAEB-EF69-E0F5-E79A90ECB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AB6AA-DE0D-4CB9-EBD0-78F933EE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44924-9149-AD65-E84D-4402789E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2E62-2D89-FA1C-C0C6-1EC2091A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7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1E8D-3DB3-1174-ABDC-7EB15138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74BB-152C-FC19-41D0-7E69D1DC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D2A2-BF73-ADCA-1414-698B777C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D2EC-595F-6BED-96B1-B0A596E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4EAD-C771-7F17-469B-5515A38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3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2F50-BC0F-1C7E-4796-C6DCFCC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53C70-BE46-D1C9-71BB-B8A40362D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A47AA-A34E-72AC-0A7C-1A8198890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1F2C-3AF1-B450-81E1-91A89DE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90BE5-9EC1-F460-7C33-8DAD3864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3BE90-49B2-D47B-8CC6-1DDB9279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08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D256-0577-49CD-A555-8F308FA3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6CFF-B046-B789-7052-E7414A8D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0F703-9134-6C2B-BF9D-7178266A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2FDA5-0171-2A1D-8E6D-B02C6FBA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C75-EC77-1DC5-A5CA-45B07FE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6EDDF-536A-2612-FDF0-A5D9327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7B0C3-F55F-6509-CD39-0CB56467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E8C2-79AC-B10D-22CF-BD44201D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13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6767-E386-A1F1-E1DB-F8BD92F1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9466E-61AA-8C73-5E04-B65DA9C9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80849-66AC-8E6A-21AF-F7B099D9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CDBE1-7F30-EB1A-1089-0986B76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3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1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7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8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15CE-2893-89AD-A636-41E3457B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04EE-3FE9-3857-1809-07129A921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4DC4-1ACB-DA30-7B7F-2CC52043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E4B88-C7AE-BE31-C91F-22FAC976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8E34-AB4F-0028-1F55-F9A037F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66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3B65E-6B21-B5CE-43A2-5D2FC8C9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3679-03FC-5904-DF04-F5B0005B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C930-123C-A220-12E6-28F3BE2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315D-D696-DC7E-CB9F-605C04CA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5382-01D6-314E-C484-B3D7EC5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A3324-70A6-2F35-E5E2-8C0F5FA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71AF2-B639-77DE-476C-7A88C75D2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75F3-6879-D755-1410-F03EA1AA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9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AB84-88FA-85F5-02B9-6309199F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EDD5-09A0-27FD-7A40-5A24D326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402E6-5C75-AFEF-E58B-BDB51F06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3A26D-3DEC-079D-2164-98F510D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96490-4EB8-FA01-6C7F-28D4A1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A3BFA-6608-A05E-3C64-BD63A8F1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5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7F4A-DACE-4C70-50E8-00D990ED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F706D-C90F-C1DA-EFD5-9F79A388E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A10A4-04FC-8DC6-5F29-5AC18B96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5B85-81EE-012A-4062-82A7F848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E990C-31D3-7341-A1AB-590F459C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0F8B0-C490-0653-73A6-2C0237BE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6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kenpulsmusic.com/blog/2017/04/the-posture-of-worship-part-2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animalia-life.club/qa/pictures/christian-worship-backgrounds-for-powerpoint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pinterest.com/pin/654640495807121994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thepreachersword.com/tag/praise-the-lord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hyperlink" Target="https://www.motionworship.com/7116/holiday/resurrection-mountain-sunset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hyperlink" Target="http://www.goodfreephotos.com/astrophotography/blue-night-sky-filled-with-stars.jpg.ph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BC8CE-306A-BFA0-B50A-70BF4839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AA77-C81B-36B5-522F-E7DF75F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A463-547A-AAFF-1999-32506A033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74C90-DDFD-461B-A9A1-FA0F2F7BC68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CD9D-7FD3-4BA9-7828-1AEF9F63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BA09-D3CD-4BB7-C67F-0ADDC9DE8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4C5A4-F66E-4B4F-A295-4E4949A7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435C-7908-41CB-1BE1-0B156066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C632-2A37-6A7F-20C9-0476EBEE6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Jesus, my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there is none like You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of my days,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want to praise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wonders of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Your mighty love</a:t>
            </a:r>
          </a:p>
        </p:txBody>
      </p:sp>
    </p:spTree>
    <p:extLst>
      <p:ext uri="{BB962C8B-B14F-4D97-AF65-F5344CB8AC3E}">
        <p14:creationId xmlns:p14="http://schemas.microsoft.com/office/powerpoint/2010/main" val="50086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6672-E2A5-74D3-2544-3B63788F9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F269-ADF2-122D-2AFE-3505D44AA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Mountains bow down And the sea will roar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At the sound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155272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DACD3-DED9-4F8A-4169-3AEE6E32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0144-37B3-0168-26DC-6DE5A4A86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sing for joy at the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work of Your hands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Forever I’ll love You, forever I’ll stand</a:t>
            </a:r>
          </a:p>
        </p:txBody>
      </p:sp>
    </p:spTree>
    <p:extLst>
      <p:ext uri="{BB962C8B-B14F-4D97-AF65-F5344CB8AC3E}">
        <p14:creationId xmlns:p14="http://schemas.microsoft.com/office/powerpoint/2010/main" val="39062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BE98F-3337-672A-833D-3DC34BEE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83DC-C331-B967-9EEC-21EEE8D97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Nothing compares to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promise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have in You.</a:t>
            </a:r>
          </a:p>
        </p:txBody>
      </p:sp>
    </p:spTree>
    <p:extLst>
      <p:ext uri="{BB962C8B-B14F-4D97-AF65-F5344CB8AC3E}">
        <p14:creationId xmlns:p14="http://schemas.microsoft.com/office/powerpoint/2010/main" val="424227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F390-2B4E-B651-DBFA-3BF47C72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F8C5-7FAF-22F1-005B-C9CBEF1A8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Shout to the Lord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the earth let us sing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Power and majesty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Praise to the King</a:t>
            </a:r>
          </a:p>
        </p:txBody>
      </p:sp>
    </p:spTree>
    <p:extLst>
      <p:ext uri="{BB962C8B-B14F-4D97-AF65-F5344CB8AC3E}">
        <p14:creationId xmlns:p14="http://schemas.microsoft.com/office/powerpoint/2010/main" val="234855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123D6-34C2-09DB-C486-84D34BD1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2556-6BB5-9B3F-DEDE-7FF96413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Mountains bow down And the sea will roar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At the sound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395235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EDD6C-9120-04F9-F842-5A92F993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0108-A06B-DC90-D311-E78311E06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sing for joy at the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work of Your hands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Forever I’ll love You, forever I’ll stand</a:t>
            </a:r>
          </a:p>
        </p:txBody>
      </p:sp>
    </p:spTree>
    <p:extLst>
      <p:ext uri="{BB962C8B-B14F-4D97-AF65-F5344CB8AC3E}">
        <p14:creationId xmlns:p14="http://schemas.microsoft.com/office/powerpoint/2010/main" val="2252964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4909-C92B-741F-2347-FD352A14B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F143-71D3-082E-082C-2906DD45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Nothing compares to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promise I have...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(x2)</a:t>
            </a:r>
          </a:p>
        </p:txBody>
      </p:sp>
    </p:spTree>
    <p:extLst>
      <p:ext uri="{BB962C8B-B14F-4D97-AF65-F5344CB8AC3E}">
        <p14:creationId xmlns:p14="http://schemas.microsoft.com/office/powerpoint/2010/main" val="344711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AF582-E196-2765-A960-08EA0674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13A3-CEA1-1D96-8F1A-7C0B17F7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Nothing compares to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promise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have in You.</a:t>
            </a:r>
          </a:p>
        </p:txBody>
      </p:sp>
    </p:spTree>
    <p:extLst>
      <p:ext uri="{BB962C8B-B14F-4D97-AF65-F5344CB8AC3E}">
        <p14:creationId xmlns:p14="http://schemas.microsoft.com/office/powerpoint/2010/main" val="233816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435C-7908-41CB-1BE1-0B156066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C632-2A37-6A7F-20C9-0476EBEE6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to Jesus I surrender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to Him I freely give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will ever love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trust Him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In His presence daily live</a:t>
            </a:r>
          </a:p>
        </p:txBody>
      </p:sp>
    </p:spTree>
    <p:extLst>
      <p:ext uri="{BB962C8B-B14F-4D97-AF65-F5344CB8AC3E}">
        <p14:creationId xmlns:p14="http://schemas.microsoft.com/office/powerpoint/2010/main" val="338493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B81E-6A1B-E38A-1BB3-90AEF533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8AC3-B461-C202-1FC0-3250AFBF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 err="1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</a:t>
            </a: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to Thee,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blessed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211290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B81E-6A1B-E38A-1BB3-90AEF533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8AC3-B461-C202-1FC0-3250AFBF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Comfort, my Shelter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Tower of Refuge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Strength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Let every breath,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that I am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Never cease to worship You</a:t>
            </a:r>
          </a:p>
        </p:txBody>
      </p:sp>
    </p:spTree>
    <p:extLst>
      <p:ext uri="{BB962C8B-B14F-4D97-AF65-F5344CB8AC3E}">
        <p14:creationId xmlns:p14="http://schemas.microsoft.com/office/powerpoint/2010/main" val="68143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79BC-515C-9D5D-338C-3C62871D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9B81-976C-F4E8-D3E2-EE9734217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to Jesus I surrender,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Humbly at His feet I bow,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Worldly pleasures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forsaken;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Take me, Jesus,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take me now.</a:t>
            </a:r>
          </a:p>
        </p:txBody>
      </p:sp>
    </p:spTree>
    <p:extLst>
      <p:ext uri="{BB962C8B-B14F-4D97-AF65-F5344CB8AC3E}">
        <p14:creationId xmlns:p14="http://schemas.microsoft.com/office/powerpoint/2010/main" val="209743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F38F3-7E7E-C553-0925-46B2DE52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5082-65B7-35AA-8183-FDD2E68A7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 err="1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</a:t>
            </a: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to Thee,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blessed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322554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A502D-96FF-107B-C46A-06CAA161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3A15-CEE9-A434-8288-445AD117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to Jesus I surrender,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Lord, I give myself to Thee;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Fill me with Thy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love and power,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Let Thy blessing fall on me.</a:t>
            </a:r>
          </a:p>
        </p:txBody>
      </p:sp>
    </p:spTree>
    <p:extLst>
      <p:ext uri="{BB962C8B-B14F-4D97-AF65-F5344CB8AC3E}">
        <p14:creationId xmlns:p14="http://schemas.microsoft.com/office/powerpoint/2010/main" val="237321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C3F5-0DFB-51A7-ED8A-7F407FB3C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9081-BDC1-9558-3068-A69084C1B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surrender all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 err="1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</a:t>
            </a: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to Thee,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blessed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47512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F934-45C7-8E18-B918-935F535C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35CE-6946-9134-2731-DB1132435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to Thee,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blessed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 I surrender all.</a:t>
            </a:r>
          </a:p>
        </p:txBody>
      </p:sp>
    </p:spTree>
    <p:extLst>
      <p:ext uri="{BB962C8B-B14F-4D97-AF65-F5344CB8AC3E}">
        <p14:creationId xmlns:p14="http://schemas.microsoft.com/office/powerpoint/2010/main" val="1683149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435C-7908-41CB-1BE1-0B156066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C632-2A37-6A7F-20C9-0476EBEE6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When the music fades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is stripped away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I simply come</a:t>
            </a:r>
          </a:p>
        </p:txBody>
      </p:sp>
    </p:spTree>
    <p:extLst>
      <p:ext uri="{BB962C8B-B14F-4D97-AF65-F5344CB8AC3E}">
        <p14:creationId xmlns:p14="http://schemas.microsoft.com/office/powerpoint/2010/main" val="162089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B81E-6A1B-E38A-1BB3-90AEF533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8AC3-B461-C202-1FC0-3250AFBF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Longin' just to bring</a:t>
            </a:r>
            <a:br>
              <a:rPr lang="en-US" sz="70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0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Something that's of worth</a:t>
            </a:r>
            <a:br>
              <a:rPr lang="en-US" sz="70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0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That will bless Your heart</a:t>
            </a:r>
          </a:p>
        </p:txBody>
      </p:sp>
    </p:spTree>
    <p:extLst>
      <p:ext uri="{BB962C8B-B14F-4D97-AF65-F5344CB8AC3E}">
        <p14:creationId xmlns:p14="http://schemas.microsoft.com/office/powerpoint/2010/main" val="29276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9ED9-022D-AFF9-88A3-B7A77BD9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7CF-4892-8F83-2B34-E34E6A321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I'll bring You more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than a song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For a song in itself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Is not what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173916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79BC-515C-9D5D-338C-3C62871D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9B81-976C-F4E8-D3E2-EE9734217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 search much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deeper within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Through the ways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things appear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You're looking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into my heart</a:t>
            </a:r>
          </a:p>
        </p:txBody>
      </p:sp>
    </p:spTree>
    <p:extLst>
      <p:ext uri="{BB962C8B-B14F-4D97-AF65-F5344CB8AC3E}">
        <p14:creationId xmlns:p14="http://schemas.microsoft.com/office/powerpoint/2010/main" val="125098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A502D-96FF-107B-C46A-06CAA161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3A15-CEE9-A434-8288-445AD117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</a:t>
            </a:r>
            <a:r>
              <a:rPr lang="en-US" sz="7200" dirty="0" err="1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comin</a:t>
            </a: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' back to the heart of worship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43326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79BC-515C-9D5D-338C-3C62871D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9B81-976C-F4E8-D3E2-EE9734217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Shout to the Lord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the earth let us sing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Power and majesty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Praise to the King</a:t>
            </a:r>
          </a:p>
        </p:txBody>
      </p:sp>
    </p:spTree>
    <p:extLst>
      <p:ext uri="{BB962C8B-B14F-4D97-AF65-F5344CB8AC3E}">
        <p14:creationId xmlns:p14="http://schemas.microsoft.com/office/powerpoint/2010/main" val="1398812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1901-5F37-1F13-7796-8CBEB4100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C9A-3576-9C2C-942B-CF269B4FD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sorry, Lord, for the thing I've made it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When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642947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16670-652A-8A2B-0D22-A868EE6F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03DC-9277-3147-68FB-609750FE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King of endless worth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No one could express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How much You deserve</a:t>
            </a:r>
          </a:p>
        </p:txBody>
      </p:sp>
    </p:spTree>
    <p:extLst>
      <p:ext uri="{BB962C8B-B14F-4D97-AF65-F5344CB8AC3E}">
        <p14:creationId xmlns:p14="http://schemas.microsoft.com/office/powerpoint/2010/main" val="1747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D2B0-B513-2BEC-4C80-01505FC3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A38C-DEB3-541A-E799-1332FEA3B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Though I'm weak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poor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I have is Yours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Every single breath</a:t>
            </a:r>
          </a:p>
        </p:txBody>
      </p:sp>
    </p:spTree>
    <p:extLst>
      <p:ext uri="{BB962C8B-B14F-4D97-AF65-F5344CB8AC3E}">
        <p14:creationId xmlns:p14="http://schemas.microsoft.com/office/powerpoint/2010/main" val="254374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759C-09E9-BFDA-D835-14109AD6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7EDC-4ACE-7526-A638-5C5DF9093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I'll bring You more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than a song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For a song in itself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Is not what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1203978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8DD79-7DC0-BF34-34CE-084114CB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7524-E7F9-A058-8519-2F0DDF4F0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 search much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deeper within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Through the ways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things appear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You're looking 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into my heart</a:t>
            </a:r>
          </a:p>
        </p:txBody>
      </p:sp>
    </p:spTree>
    <p:extLst>
      <p:ext uri="{BB962C8B-B14F-4D97-AF65-F5344CB8AC3E}">
        <p14:creationId xmlns:p14="http://schemas.microsoft.com/office/powerpoint/2010/main" val="256167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3AA07-43F0-2ADE-29EF-8CA41DECE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9557-12F2-C5FD-666E-853D1B52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</a:t>
            </a:r>
            <a:r>
              <a:rPr lang="en-US" sz="7200" dirty="0" err="1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comin</a:t>
            </a: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' back to the heart of worship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2808339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273C1-CD98-D57F-DAAC-5D5CFC32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B96A-729E-40F9-B19A-FBF92D809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sorry, Lord, for the thing I've made it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When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233720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E25D3-D8CD-AF5F-1E7F-62381BD98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23E7-7B4E-6FD4-E765-EDA2AD3F0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</a:t>
            </a:r>
            <a:r>
              <a:rPr lang="en-US" sz="7200" dirty="0" err="1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comin</a:t>
            </a: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' back to the heart of worship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2197372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699F-86D8-9C51-8CAD-DDAD9BC83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FB4-CFDB-28A1-67EB-E0C6543E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I'm sorry, Lord, for the thing I've made it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When it's all about You</a:t>
            </a:r>
            <a:b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solidFill>
                  <a:schemeClr val="bg1"/>
                </a:solidFill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2943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435C-7908-41CB-1BE1-0B1560662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C632-2A37-6A7F-20C9-0476EBEE6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prepare me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 be a sanctuary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Pure and holy,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tried and true</a:t>
            </a:r>
          </a:p>
        </p:txBody>
      </p:sp>
    </p:spTree>
    <p:extLst>
      <p:ext uri="{BB962C8B-B14F-4D97-AF65-F5344CB8AC3E}">
        <p14:creationId xmlns:p14="http://schemas.microsoft.com/office/powerpoint/2010/main" val="241161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A502D-96FF-107B-C46A-06CAA161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3A15-CEE9-A434-8288-445AD117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Mountains bow down And the sea will roar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At the sound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1123918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B81E-6A1B-E38A-1BB3-90AEF5333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8AC3-B461-C202-1FC0-3250AFBF6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With thanksgiving,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I’ll be a living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Sanctuary for You</a:t>
            </a:r>
          </a:p>
        </p:txBody>
      </p:sp>
    </p:spTree>
    <p:extLst>
      <p:ext uri="{BB962C8B-B14F-4D97-AF65-F5344CB8AC3E}">
        <p14:creationId xmlns:p14="http://schemas.microsoft.com/office/powerpoint/2010/main" val="4042585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3B89-E523-F2C0-933D-E7D48364D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FB30-1400-4838-DADD-3F2E4D24D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prepare me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 be a sanctuary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Pure and holy,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tried and true</a:t>
            </a:r>
          </a:p>
        </p:txBody>
      </p:sp>
    </p:spTree>
    <p:extLst>
      <p:ext uri="{BB962C8B-B14F-4D97-AF65-F5344CB8AC3E}">
        <p14:creationId xmlns:p14="http://schemas.microsoft.com/office/powerpoint/2010/main" val="814673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3A4D3-A5BE-3E98-081E-AFD9CD57C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66E3-B695-B0CD-BBD8-9F21CAB3E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With thanksgiving,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I’ll be a living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Sanctuary for You</a:t>
            </a:r>
          </a:p>
        </p:txBody>
      </p:sp>
    </p:spTree>
    <p:extLst>
      <p:ext uri="{BB962C8B-B14F-4D97-AF65-F5344CB8AC3E}">
        <p14:creationId xmlns:p14="http://schemas.microsoft.com/office/powerpoint/2010/main" val="311183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4267-3CCC-E7DC-EB6A-DED150DC0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222D-9F27-86B1-D8B5-69EEB7B2D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prepare me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 be a sanctuary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Pure and holy,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tried and true</a:t>
            </a:r>
          </a:p>
        </p:txBody>
      </p:sp>
    </p:spTree>
    <p:extLst>
      <p:ext uri="{BB962C8B-B14F-4D97-AF65-F5344CB8AC3E}">
        <p14:creationId xmlns:p14="http://schemas.microsoft.com/office/powerpoint/2010/main" val="935007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8E44-4FEF-F75E-0A27-54B24BC79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D0C6-0A97-5D5C-1E48-37FE1907D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With thanksgiving,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I’ll be a living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Sanctuary for You</a:t>
            </a:r>
          </a:p>
        </p:txBody>
      </p:sp>
    </p:spTree>
    <p:extLst>
      <p:ext uri="{BB962C8B-B14F-4D97-AF65-F5344CB8AC3E}">
        <p14:creationId xmlns:p14="http://schemas.microsoft.com/office/powerpoint/2010/main" val="391498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0F18E-3513-9A87-28B5-AF3F2401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C03B-37C2-0D0C-65E0-B02B816C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prepare me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 be a sanctuary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Pure and holy,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tried and true</a:t>
            </a:r>
          </a:p>
        </p:txBody>
      </p:sp>
    </p:spTree>
    <p:extLst>
      <p:ext uri="{BB962C8B-B14F-4D97-AF65-F5344CB8AC3E}">
        <p14:creationId xmlns:p14="http://schemas.microsoft.com/office/powerpoint/2010/main" val="1717952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C827-C6B2-E341-766A-C27F96CE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AB01-17EB-163F-D9AE-C69430DC1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With thanksgiving,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I’ll be a living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Sanctuary for You</a:t>
            </a:r>
          </a:p>
        </p:txBody>
      </p:sp>
    </p:spTree>
    <p:extLst>
      <p:ext uri="{BB962C8B-B14F-4D97-AF65-F5344CB8AC3E}">
        <p14:creationId xmlns:p14="http://schemas.microsoft.com/office/powerpoint/2010/main" val="1124034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52A5A-5E65-2000-C695-9F8A35DE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2BC3-9B92-E641-89AD-0D3133DD1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Holy You are Holy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You are Holy</a:t>
            </a: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Holy, You are holy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I worship You</a:t>
            </a:r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14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53D0E-7692-49AF-7C1B-873477208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8424-26D0-D149-09A8-DAF245AB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Jesus, You are Jesus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You are Jesus</a:t>
            </a: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r>
              <a:rPr lang="en-US" b="0" i="0" dirty="0" err="1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Jesus</a:t>
            </a: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, You are Jesus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I worship You</a:t>
            </a:r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92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41C3-A892-CDA2-5623-9F7809C4D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1834-863C-1118-9A5A-4A0D1727F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I worship You</a:t>
            </a: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b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King of kings, Lord of lords</a:t>
            </a:r>
            <a:b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Eras Bold ITC" panose="020B0907030504020204" pitchFamily="34" charset="0"/>
              </a:rPr>
              <a:t>I worship You</a:t>
            </a:r>
            <a:endParaRPr lang="en-US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7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1901-5F37-1F13-7796-8CBEB4100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C9A-3576-9C2C-942B-CF269B4FD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sing for joy at the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work of Your hands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Forever I’ll love You, forever I’ll stand</a:t>
            </a:r>
          </a:p>
        </p:txBody>
      </p:sp>
    </p:spTree>
    <p:extLst>
      <p:ext uri="{BB962C8B-B14F-4D97-AF65-F5344CB8AC3E}">
        <p14:creationId xmlns:p14="http://schemas.microsoft.com/office/powerpoint/2010/main" val="367260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D2B0-B513-2BEC-4C80-01505FC3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A38C-DEB3-541A-E799-1332FEA3B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Nothing compares to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promise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have in You.</a:t>
            </a:r>
          </a:p>
        </p:txBody>
      </p:sp>
    </p:spTree>
    <p:extLst>
      <p:ext uri="{BB962C8B-B14F-4D97-AF65-F5344CB8AC3E}">
        <p14:creationId xmlns:p14="http://schemas.microsoft.com/office/powerpoint/2010/main" val="3042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0B37-B069-5F31-8D25-7EC066FD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76E1-3D61-505A-56AE-02DDF0761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Jesus, my Savior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Lord there is none like You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of my days,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I want to praise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The wonders of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Your mighty love</a:t>
            </a:r>
          </a:p>
        </p:txBody>
      </p:sp>
    </p:spTree>
    <p:extLst>
      <p:ext uri="{BB962C8B-B14F-4D97-AF65-F5344CB8AC3E}">
        <p14:creationId xmlns:p14="http://schemas.microsoft.com/office/powerpoint/2010/main" val="218836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AB3BD-235E-71C0-0FF7-699674A3B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2FA7-5436-D033-1F25-E82B39E5D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My Comfort, my Shelter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Tower of Refuge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and Strength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Let every breath,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that I am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Never cease to worship You</a:t>
            </a:r>
          </a:p>
        </p:txBody>
      </p:sp>
    </p:spTree>
    <p:extLst>
      <p:ext uri="{BB962C8B-B14F-4D97-AF65-F5344CB8AC3E}">
        <p14:creationId xmlns:p14="http://schemas.microsoft.com/office/powerpoint/2010/main" val="366448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274FB-16F3-A8CC-AF33-C3F3F33BE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7A1E-202A-1429-1424-8AEEC2C86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Shout to the Lord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All the earth let us sing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Power and majesty </a:t>
            </a:r>
            <a:b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</a:br>
            <a:r>
              <a:rPr lang="en-US" sz="7200" dirty="0">
                <a:latin typeface="Eras Bold ITC" panose="020B0907030504020204" pitchFamily="34" charset="0"/>
                <a:ea typeface="Roboto Black"/>
                <a:cs typeface="Roboto Black"/>
                <a:sym typeface="Roboto Black"/>
              </a:rPr>
              <a:t>Praise to the King</a:t>
            </a:r>
          </a:p>
        </p:txBody>
      </p:sp>
    </p:spTree>
    <p:extLst>
      <p:ext uri="{BB962C8B-B14F-4D97-AF65-F5344CB8AC3E}">
        <p14:creationId xmlns:p14="http://schemas.microsoft.com/office/powerpoint/2010/main" val="153878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1000</Words>
  <Application>Microsoft Office PowerPoint</Application>
  <PresentationFormat>Widescreen</PresentationFormat>
  <Paragraphs>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Aptos</vt:lpstr>
      <vt:lpstr>Aptos Display</vt:lpstr>
      <vt:lpstr>Arial</vt:lpstr>
      <vt:lpstr>Eras Bold ITC</vt:lpstr>
      <vt:lpstr>Office Theme</vt:lpstr>
      <vt:lpstr>1_Office Theme</vt:lpstr>
      <vt:lpstr>2_Office Theme</vt:lpstr>
      <vt:lpstr>3_Office Theme</vt:lpstr>
      <vt:lpstr>4_Office Theme</vt:lpstr>
      <vt:lpstr>5_Office Theme</vt:lpstr>
      <vt:lpstr>My Jesus, my Savior Lord there is none like You All of my days,  I want to praise The wonders of  Your mighty love</vt:lpstr>
      <vt:lpstr>My Comfort, my Shelter Tower of Refuge  and Strength Let every breath,  all that I am Never cease to worship You</vt:lpstr>
      <vt:lpstr>Shout to the Lord  All the earth let us sing Power and majesty  Praise to the King</vt:lpstr>
      <vt:lpstr>Mountains bow down And the sea will roar At the sound  of Your Name</vt:lpstr>
      <vt:lpstr>I sing for joy at the  work of Your hands Forever I’ll love You, forever I’ll stand</vt:lpstr>
      <vt:lpstr>Nothing compares to  The promise  I have in You.</vt:lpstr>
      <vt:lpstr>My Jesus, my Savior Lord there is none like You All of my days,  I want to praise The wonders of  Your mighty love</vt:lpstr>
      <vt:lpstr>My Comfort, my Shelter Tower of Refuge  and Strength Let every breath,  all that I am Never cease to worship You</vt:lpstr>
      <vt:lpstr>Shout to the Lord  All the earth let us sing Power and majesty  Praise to the King</vt:lpstr>
      <vt:lpstr>Mountains bow down And the sea will roar At the sound  of Your Name</vt:lpstr>
      <vt:lpstr>I sing for joy at the  work of Your hands Forever I’ll love You, forever I’ll stand</vt:lpstr>
      <vt:lpstr>Nothing compares to  The promise  I have in You.</vt:lpstr>
      <vt:lpstr>Shout to the Lord  All the earth let us sing Power and majesty  Praise to the King</vt:lpstr>
      <vt:lpstr>Mountains bow down And the sea will roar At the sound  of Your Name</vt:lpstr>
      <vt:lpstr>I sing for joy at the  work of Your hands Forever I’ll love You, forever I’ll stand</vt:lpstr>
      <vt:lpstr>Nothing compares to  The promise I have... (x2)</vt:lpstr>
      <vt:lpstr>Nothing compares to  The promise  I have in You.</vt:lpstr>
      <vt:lpstr>All to Jesus I surrender All to Him I freely give I will ever love  and trust Him In His presence daily live</vt:lpstr>
      <vt:lpstr>I surrender all I surrender all All to Thee,  my blessed Savior  I surrender all.</vt:lpstr>
      <vt:lpstr>All to Jesus I surrender, Humbly at His feet I bow, Worldly pleasures  all forsaken; Take me, Jesus,  take me now.</vt:lpstr>
      <vt:lpstr>I surrender all I surrender all All to Thee,  my blessed Savior  I surrender all.</vt:lpstr>
      <vt:lpstr>All to Jesus I surrender, Lord, I give myself to Thee; Fill me with Thy  love and power, Let Thy blessing fall on me.</vt:lpstr>
      <vt:lpstr>I surrender all I surrender all All to Thee,  my blessed Savior  I surrender all.</vt:lpstr>
      <vt:lpstr>All to Thee,  my blessed Savior  I surrender all.</vt:lpstr>
      <vt:lpstr>When the music fades All is stripped away And I simply come</vt:lpstr>
      <vt:lpstr>Longin' just to bring Something that's of worth That will bless Your heart</vt:lpstr>
      <vt:lpstr>I'll bring You more  than a song For a song in itself Is not what  You have required</vt:lpstr>
      <vt:lpstr>You search much  deeper within Through the ways  things appear You're looking  into my heart</vt:lpstr>
      <vt:lpstr>I'm comin' back to the heart of worship And it's all about You It's all about You, Jesus</vt:lpstr>
      <vt:lpstr>I'm sorry, Lord, for the thing I've made it When it's all about You It's all about You, Jesus</vt:lpstr>
      <vt:lpstr>King of endless worth No one could express How much You deserve</vt:lpstr>
      <vt:lpstr>Though I'm weak  and poor All I have is Yours Every single breath</vt:lpstr>
      <vt:lpstr>I'll bring You more  than a song For a song in itself Is not what  You have required</vt:lpstr>
      <vt:lpstr>You search much  deeper within Through the ways  things appear You're looking  into my heart</vt:lpstr>
      <vt:lpstr>I'm comin' back to the heart of worship And it's all about You It's all about You, Jesus</vt:lpstr>
      <vt:lpstr>I'm sorry, Lord, for the thing I've made it When it's all about You It's all about You, Jesus</vt:lpstr>
      <vt:lpstr>I'm comin' back to the heart of worship And it's all about You It's all about You, Jesus</vt:lpstr>
      <vt:lpstr>I'm sorry, Lord, for the thing I've made it When it's all about You It's all about You, Jesus</vt:lpstr>
      <vt:lpstr>Lord prepare me  to be a sanctuary Pure and holy,  tried and true</vt:lpstr>
      <vt:lpstr>With thanksgiving,  I’ll be a living Sanctuary for You</vt:lpstr>
      <vt:lpstr>Lord prepare me  to be a sanctuary Pure and holy,  tried and true</vt:lpstr>
      <vt:lpstr>With thanksgiving,  I’ll be a living Sanctuary for You</vt:lpstr>
      <vt:lpstr>Lord prepare me  to be a sanctuary Pure and holy,  tried and true</vt:lpstr>
      <vt:lpstr>With thanksgiving,  I’ll be a living Sanctuary for You</vt:lpstr>
      <vt:lpstr>Lord prepare me  to be a sanctuary Pure and holy,  tried and true</vt:lpstr>
      <vt:lpstr>With thanksgiving,  I’ll be a living Sanctuary for You</vt:lpstr>
      <vt:lpstr>Holy You are Holy King of kings, Lord of lords You are Holy  Holy, You are holy King of kings, Lord of lords I worship You</vt:lpstr>
      <vt:lpstr>Jesus, You are Jesus King of kings, Lord of lords You are Jesus  Jesus, You are Jesus King of kings, Lord of lords I worship You</vt:lpstr>
      <vt:lpstr>King of kings, Lord of lords I worship You  King of kings, Lord of lords I worship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Daniels</dc:creator>
  <cp:lastModifiedBy>Jeff Daniels</cp:lastModifiedBy>
  <cp:revision>1</cp:revision>
  <dcterms:created xsi:type="dcterms:W3CDTF">2024-12-31T03:10:21Z</dcterms:created>
  <dcterms:modified xsi:type="dcterms:W3CDTF">2025-05-18T11:16:57Z</dcterms:modified>
</cp:coreProperties>
</file>