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51"/>
  </p:notesMasterIdLst>
  <p:sldIdLst>
    <p:sldId id="303" r:id="rId6"/>
    <p:sldId id="289" r:id="rId7"/>
    <p:sldId id="304" r:id="rId8"/>
    <p:sldId id="327" r:id="rId9"/>
    <p:sldId id="325" r:id="rId10"/>
    <p:sldId id="326" r:id="rId11"/>
    <p:sldId id="328" r:id="rId12"/>
    <p:sldId id="337" r:id="rId13"/>
    <p:sldId id="338" r:id="rId14"/>
    <p:sldId id="339" r:id="rId15"/>
    <p:sldId id="329" r:id="rId16"/>
    <p:sldId id="330" r:id="rId17"/>
    <p:sldId id="340" r:id="rId18"/>
    <p:sldId id="349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260" r:id="rId28"/>
    <p:sldId id="261" r:id="rId29"/>
    <p:sldId id="262" r:id="rId30"/>
    <p:sldId id="263" r:id="rId31"/>
    <p:sldId id="264" r:id="rId32"/>
    <p:sldId id="265" r:id="rId33"/>
    <p:sldId id="266" r:id="rId34"/>
    <p:sldId id="267" r:id="rId35"/>
    <p:sldId id="268" r:id="rId36"/>
    <p:sldId id="269" r:id="rId37"/>
    <p:sldId id="270" r:id="rId38"/>
    <p:sldId id="271" r:id="rId39"/>
    <p:sldId id="350" r:id="rId40"/>
    <p:sldId id="351" r:id="rId41"/>
    <p:sldId id="352" r:id="rId42"/>
    <p:sldId id="353" r:id="rId43"/>
    <p:sldId id="354" r:id="rId44"/>
    <p:sldId id="355" r:id="rId45"/>
    <p:sldId id="356" r:id="rId46"/>
    <p:sldId id="357" r:id="rId47"/>
    <p:sldId id="288" r:id="rId48"/>
    <p:sldId id="358" r:id="rId49"/>
    <p:sldId id="290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96A606-C366-47A3-AFE1-C481CDB63936}" v="6" dt="2025-04-05T02:15:40.2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21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microsoft.com/office/2015/10/relationships/revisionInfo" Target="revisionInfo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ff Daniels" userId="2a709bdb9c49e307" providerId="LiveId" clId="{0EE24ABA-C5BE-49D7-BB75-36DCD95B63A2}"/>
    <pc:docChg chg="undo custSel addSld delSld modSld sldOrd modMainMaster">
      <pc:chgData name="Jeff Daniels" userId="2a709bdb9c49e307" providerId="LiveId" clId="{0EE24ABA-C5BE-49D7-BB75-36DCD95B63A2}" dt="2025-01-20T22:19:08.679" v="768"/>
      <pc:docMkLst>
        <pc:docMk/>
      </pc:docMkLst>
      <pc:sldChg chg="del setBg">
        <pc:chgData name="Jeff Daniels" userId="2a709bdb9c49e307" providerId="LiveId" clId="{0EE24ABA-C5BE-49D7-BB75-36DCD95B63A2}" dt="2025-01-05T22:18:10.235" v="103" actId="47"/>
        <pc:sldMkLst>
          <pc:docMk/>
          <pc:sldMk cId="246608221" sldId="256"/>
        </pc:sldMkLst>
      </pc:sldChg>
      <pc:sldChg chg="modSp del mod setBg">
        <pc:chgData name="Jeff Daniels" userId="2a709bdb9c49e307" providerId="LiveId" clId="{0EE24ABA-C5BE-49D7-BB75-36DCD95B63A2}" dt="2025-01-14T15:48:42.420" v="440" actId="2696"/>
        <pc:sldMkLst>
          <pc:docMk/>
          <pc:sldMk cId="2001121737" sldId="260"/>
        </pc:sldMkLst>
      </pc:sldChg>
      <pc:sldChg chg="del">
        <pc:chgData name="Jeff Daniels" userId="2a709bdb9c49e307" providerId="LiveId" clId="{0EE24ABA-C5BE-49D7-BB75-36DCD95B63A2}" dt="2024-12-31T03:56:54.516" v="0" actId="47"/>
        <pc:sldMkLst>
          <pc:docMk/>
          <pc:sldMk cId="1394620033" sldId="261"/>
        </pc:sldMkLst>
      </pc:sldChg>
      <pc:sldChg chg="del">
        <pc:chgData name="Jeff Daniels" userId="2a709bdb9c49e307" providerId="LiveId" clId="{0EE24ABA-C5BE-49D7-BB75-36DCD95B63A2}" dt="2024-12-31T03:56:54.516" v="0" actId="47"/>
        <pc:sldMkLst>
          <pc:docMk/>
          <pc:sldMk cId="2634895013" sldId="262"/>
        </pc:sldMkLst>
      </pc:sldChg>
      <pc:sldChg chg="del">
        <pc:chgData name="Jeff Daniels" userId="2a709bdb9c49e307" providerId="LiveId" clId="{0EE24ABA-C5BE-49D7-BB75-36DCD95B63A2}" dt="2024-12-31T03:56:54.516" v="0" actId="47"/>
        <pc:sldMkLst>
          <pc:docMk/>
          <pc:sldMk cId="3847675420" sldId="263"/>
        </pc:sldMkLst>
      </pc:sldChg>
      <pc:sldChg chg="del">
        <pc:chgData name="Jeff Daniels" userId="2a709bdb9c49e307" providerId="LiveId" clId="{0EE24ABA-C5BE-49D7-BB75-36DCD95B63A2}" dt="2024-12-31T03:56:54.516" v="0" actId="47"/>
        <pc:sldMkLst>
          <pc:docMk/>
          <pc:sldMk cId="920046097" sldId="264"/>
        </pc:sldMkLst>
      </pc:sldChg>
      <pc:sldChg chg="del">
        <pc:chgData name="Jeff Daniels" userId="2a709bdb9c49e307" providerId="LiveId" clId="{0EE24ABA-C5BE-49D7-BB75-36DCD95B63A2}" dt="2024-12-31T03:56:54.516" v="0" actId="47"/>
        <pc:sldMkLst>
          <pc:docMk/>
          <pc:sldMk cId="903588707" sldId="265"/>
        </pc:sldMkLst>
      </pc:sldChg>
      <pc:sldChg chg="del">
        <pc:chgData name="Jeff Daniels" userId="2a709bdb9c49e307" providerId="LiveId" clId="{0EE24ABA-C5BE-49D7-BB75-36DCD95B63A2}" dt="2024-12-31T03:56:54.516" v="0" actId="47"/>
        <pc:sldMkLst>
          <pc:docMk/>
          <pc:sldMk cId="2411487576" sldId="266"/>
        </pc:sldMkLst>
      </pc:sldChg>
      <pc:sldChg chg="del">
        <pc:chgData name="Jeff Daniels" userId="2a709bdb9c49e307" providerId="LiveId" clId="{0EE24ABA-C5BE-49D7-BB75-36DCD95B63A2}" dt="2024-12-31T03:56:54.516" v="0" actId="47"/>
        <pc:sldMkLst>
          <pc:docMk/>
          <pc:sldMk cId="830664426" sldId="267"/>
        </pc:sldMkLst>
      </pc:sldChg>
      <pc:sldChg chg="del">
        <pc:chgData name="Jeff Daniels" userId="2a709bdb9c49e307" providerId="LiveId" clId="{0EE24ABA-C5BE-49D7-BB75-36DCD95B63A2}" dt="2024-12-31T03:56:54.516" v="0" actId="47"/>
        <pc:sldMkLst>
          <pc:docMk/>
          <pc:sldMk cId="3672747284" sldId="268"/>
        </pc:sldMkLst>
      </pc:sldChg>
      <pc:sldChg chg="del">
        <pc:chgData name="Jeff Daniels" userId="2a709bdb9c49e307" providerId="LiveId" clId="{0EE24ABA-C5BE-49D7-BB75-36DCD95B63A2}" dt="2024-12-31T03:56:54.516" v="0" actId="47"/>
        <pc:sldMkLst>
          <pc:docMk/>
          <pc:sldMk cId="3245586796" sldId="269"/>
        </pc:sldMkLst>
      </pc:sldChg>
      <pc:sldChg chg="del">
        <pc:chgData name="Jeff Daniels" userId="2a709bdb9c49e307" providerId="LiveId" clId="{0EE24ABA-C5BE-49D7-BB75-36DCD95B63A2}" dt="2024-12-31T03:56:54.516" v="0" actId="47"/>
        <pc:sldMkLst>
          <pc:docMk/>
          <pc:sldMk cId="3031275253" sldId="270"/>
        </pc:sldMkLst>
      </pc:sldChg>
      <pc:sldChg chg="modSp del mod ord modNotes">
        <pc:chgData name="Jeff Daniels" userId="2a709bdb9c49e307" providerId="LiveId" clId="{0EE24ABA-C5BE-49D7-BB75-36DCD95B63A2}" dt="2025-01-05T22:04:06.166" v="53" actId="2696"/>
        <pc:sldMkLst>
          <pc:docMk/>
          <pc:sldMk cId="0" sldId="271"/>
        </pc:sldMkLst>
      </pc:sldChg>
      <pc:sldChg chg="del">
        <pc:chgData name="Jeff Daniels" userId="2a709bdb9c49e307" providerId="LiveId" clId="{0EE24ABA-C5BE-49D7-BB75-36DCD95B63A2}" dt="2024-12-31T03:56:54.516" v="0" actId="47"/>
        <pc:sldMkLst>
          <pc:docMk/>
          <pc:sldMk cId="3297347733" sldId="271"/>
        </pc:sldMkLst>
      </pc:sldChg>
      <pc:sldChg chg="del">
        <pc:chgData name="Jeff Daniels" userId="2a709bdb9c49e307" providerId="LiveId" clId="{0EE24ABA-C5BE-49D7-BB75-36DCD95B63A2}" dt="2025-01-05T22:05:10.440" v="59" actId="2696"/>
        <pc:sldMkLst>
          <pc:docMk/>
          <pc:sldMk cId="0" sldId="272"/>
        </pc:sldMkLst>
      </pc:sldChg>
      <pc:sldChg chg="del">
        <pc:chgData name="Jeff Daniels" userId="2a709bdb9c49e307" providerId="LiveId" clId="{0EE24ABA-C5BE-49D7-BB75-36DCD95B63A2}" dt="2024-12-31T03:56:54.516" v="0" actId="47"/>
        <pc:sldMkLst>
          <pc:docMk/>
          <pc:sldMk cId="1158387513" sldId="272"/>
        </pc:sldMkLst>
      </pc:sldChg>
      <pc:sldChg chg="del">
        <pc:chgData name="Jeff Daniels" userId="2a709bdb9c49e307" providerId="LiveId" clId="{0EE24ABA-C5BE-49D7-BB75-36DCD95B63A2}" dt="2025-01-05T22:05:52.140" v="62" actId="47"/>
        <pc:sldMkLst>
          <pc:docMk/>
          <pc:sldMk cId="0" sldId="273"/>
        </pc:sldMkLst>
      </pc:sldChg>
      <pc:sldChg chg="del">
        <pc:chgData name="Jeff Daniels" userId="2a709bdb9c49e307" providerId="LiveId" clId="{0EE24ABA-C5BE-49D7-BB75-36DCD95B63A2}" dt="2024-12-31T03:56:54.516" v="0" actId="47"/>
        <pc:sldMkLst>
          <pc:docMk/>
          <pc:sldMk cId="3432008003" sldId="273"/>
        </pc:sldMkLst>
      </pc:sldChg>
      <pc:sldChg chg="del">
        <pc:chgData name="Jeff Daniels" userId="2a709bdb9c49e307" providerId="LiveId" clId="{0EE24ABA-C5BE-49D7-BB75-36DCD95B63A2}" dt="2025-01-05T22:06:34.556" v="65" actId="2696"/>
        <pc:sldMkLst>
          <pc:docMk/>
          <pc:sldMk cId="0" sldId="274"/>
        </pc:sldMkLst>
      </pc:sldChg>
      <pc:sldChg chg="del">
        <pc:chgData name="Jeff Daniels" userId="2a709bdb9c49e307" providerId="LiveId" clId="{0EE24ABA-C5BE-49D7-BB75-36DCD95B63A2}" dt="2025-01-05T22:07:01.725" v="68" actId="2696"/>
        <pc:sldMkLst>
          <pc:docMk/>
          <pc:sldMk cId="0" sldId="275"/>
        </pc:sldMkLst>
      </pc:sldChg>
      <pc:sldChg chg="del">
        <pc:chgData name="Jeff Daniels" userId="2a709bdb9c49e307" providerId="LiveId" clId="{0EE24ABA-C5BE-49D7-BB75-36DCD95B63A2}" dt="2024-12-31T03:56:54.516" v="0" actId="47"/>
        <pc:sldMkLst>
          <pc:docMk/>
          <pc:sldMk cId="1629899531" sldId="275"/>
        </pc:sldMkLst>
      </pc:sldChg>
      <pc:sldChg chg="del">
        <pc:chgData name="Jeff Daniels" userId="2a709bdb9c49e307" providerId="LiveId" clId="{0EE24ABA-C5BE-49D7-BB75-36DCD95B63A2}" dt="2025-01-05T22:08:11.755" v="79" actId="2696"/>
        <pc:sldMkLst>
          <pc:docMk/>
          <pc:sldMk cId="0" sldId="276"/>
        </pc:sldMkLst>
      </pc:sldChg>
      <pc:sldChg chg="del">
        <pc:chgData name="Jeff Daniels" userId="2a709bdb9c49e307" providerId="LiveId" clId="{0EE24ABA-C5BE-49D7-BB75-36DCD95B63A2}" dt="2025-01-05T22:08:40.064" v="82" actId="2696"/>
        <pc:sldMkLst>
          <pc:docMk/>
          <pc:sldMk cId="0" sldId="277"/>
        </pc:sldMkLst>
      </pc:sldChg>
      <pc:sldChg chg="del">
        <pc:chgData name="Jeff Daniels" userId="2a709bdb9c49e307" providerId="LiveId" clId="{0EE24ABA-C5BE-49D7-BB75-36DCD95B63A2}" dt="2025-01-05T22:09:15.354" v="85" actId="2696"/>
        <pc:sldMkLst>
          <pc:docMk/>
          <pc:sldMk cId="0" sldId="278"/>
        </pc:sldMkLst>
      </pc:sldChg>
      <pc:sldChg chg="del">
        <pc:chgData name="Jeff Daniels" userId="2a709bdb9c49e307" providerId="LiveId" clId="{0EE24ABA-C5BE-49D7-BB75-36DCD95B63A2}" dt="2025-01-05T22:09:44.988" v="88" actId="2696"/>
        <pc:sldMkLst>
          <pc:docMk/>
          <pc:sldMk cId="0" sldId="279"/>
        </pc:sldMkLst>
      </pc:sldChg>
      <pc:sldChg chg="del">
        <pc:chgData name="Jeff Daniels" userId="2a709bdb9c49e307" providerId="LiveId" clId="{0EE24ABA-C5BE-49D7-BB75-36DCD95B63A2}" dt="2025-01-05T22:09:59.206" v="90" actId="2696"/>
        <pc:sldMkLst>
          <pc:docMk/>
          <pc:sldMk cId="0" sldId="280"/>
        </pc:sldMkLst>
      </pc:sldChg>
      <pc:sldChg chg="del">
        <pc:chgData name="Jeff Daniels" userId="2a709bdb9c49e307" providerId="LiveId" clId="{0EE24ABA-C5BE-49D7-BB75-36DCD95B63A2}" dt="2025-01-05T22:17:26.490" v="97" actId="2696"/>
        <pc:sldMkLst>
          <pc:docMk/>
          <pc:sldMk cId="0" sldId="281"/>
        </pc:sldMkLst>
      </pc:sldChg>
      <pc:sldChg chg="del">
        <pc:chgData name="Jeff Daniels" userId="2a709bdb9c49e307" providerId="LiveId" clId="{0EE24ABA-C5BE-49D7-BB75-36DCD95B63A2}" dt="2025-01-05T22:17:26.490" v="97" actId="2696"/>
        <pc:sldMkLst>
          <pc:docMk/>
          <pc:sldMk cId="0" sldId="282"/>
        </pc:sldMkLst>
      </pc:sldChg>
      <pc:sldChg chg="del">
        <pc:chgData name="Jeff Daniels" userId="2a709bdb9c49e307" providerId="LiveId" clId="{0EE24ABA-C5BE-49D7-BB75-36DCD95B63A2}" dt="2025-01-05T22:17:40.677" v="99" actId="47"/>
        <pc:sldMkLst>
          <pc:docMk/>
          <pc:sldMk cId="0" sldId="283"/>
        </pc:sldMkLst>
      </pc:sldChg>
      <pc:sldChg chg="del">
        <pc:chgData name="Jeff Daniels" userId="2a709bdb9c49e307" providerId="LiveId" clId="{0EE24ABA-C5BE-49D7-BB75-36DCD95B63A2}" dt="2025-01-05T22:17:40.677" v="99" actId="47"/>
        <pc:sldMkLst>
          <pc:docMk/>
          <pc:sldMk cId="0" sldId="284"/>
        </pc:sldMkLst>
      </pc:sldChg>
      <pc:sldChg chg="del">
        <pc:chgData name="Jeff Daniels" userId="2a709bdb9c49e307" providerId="LiveId" clId="{0EE24ABA-C5BE-49D7-BB75-36DCD95B63A2}" dt="2025-01-05T22:17:58.570" v="102" actId="47"/>
        <pc:sldMkLst>
          <pc:docMk/>
          <pc:sldMk cId="0" sldId="285"/>
        </pc:sldMkLst>
      </pc:sldChg>
      <pc:sldChg chg="new del">
        <pc:chgData name="Jeff Daniels" userId="2a709bdb9c49e307" providerId="LiveId" clId="{0EE24ABA-C5BE-49D7-BB75-36DCD95B63A2}" dt="2025-01-05T22:01:46.928" v="8" actId="2696"/>
        <pc:sldMkLst>
          <pc:docMk/>
          <pc:sldMk cId="542672726" sldId="286"/>
        </pc:sldMkLst>
      </pc:sldChg>
      <pc:sldChg chg="add del">
        <pc:chgData name="Jeff Daniels" userId="2a709bdb9c49e307" providerId="LiveId" clId="{0EE24ABA-C5BE-49D7-BB75-36DCD95B63A2}" dt="2025-01-05T22:04:21.008" v="54" actId="2696"/>
        <pc:sldMkLst>
          <pc:docMk/>
          <pc:sldMk cId="2010655185" sldId="287"/>
        </pc:sldMkLst>
      </pc:sldChg>
      <pc:sldChg chg="modSp add del mod setBg">
        <pc:chgData name="Jeff Daniels" userId="2a709bdb9c49e307" providerId="LiveId" clId="{0EE24ABA-C5BE-49D7-BB75-36DCD95B63A2}" dt="2025-01-14T16:16:01.400" v="623" actId="2696"/>
        <pc:sldMkLst>
          <pc:docMk/>
          <pc:sldMk cId="1499005533" sldId="288"/>
        </pc:sldMkLst>
      </pc:sldChg>
      <pc:sldChg chg="modSp add mod setBg">
        <pc:chgData name="Jeff Daniels" userId="2a709bdb9c49e307" providerId="LiveId" clId="{0EE24ABA-C5BE-49D7-BB75-36DCD95B63A2}" dt="2025-01-20T22:11:43.153" v="740" actId="20577"/>
        <pc:sldMkLst>
          <pc:docMk/>
          <pc:sldMk cId="681437281" sldId="289"/>
        </pc:sldMkLst>
      </pc:sldChg>
      <pc:sldChg chg="modSp add del mod setBg">
        <pc:chgData name="Jeff Daniels" userId="2a709bdb9c49e307" providerId="LiveId" clId="{0EE24ABA-C5BE-49D7-BB75-36DCD95B63A2}" dt="2025-01-14T16:16:08.493" v="624" actId="47"/>
        <pc:sldMkLst>
          <pc:docMk/>
          <pc:sldMk cId="3584827880" sldId="290"/>
        </pc:sldMkLst>
      </pc:sldChg>
      <pc:sldChg chg="modSp add del mod setBg">
        <pc:chgData name="Jeff Daniels" userId="2a709bdb9c49e307" providerId="LiveId" clId="{0EE24ABA-C5BE-49D7-BB75-36DCD95B63A2}" dt="2025-01-14T16:16:08.493" v="624" actId="47"/>
        <pc:sldMkLst>
          <pc:docMk/>
          <pc:sldMk cId="2981872239" sldId="291"/>
        </pc:sldMkLst>
      </pc:sldChg>
      <pc:sldChg chg="modSp add del mod setBg">
        <pc:chgData name="Jeff Daniels" userId="2a709bdb9c49e307" providerId="LiveId" clId="{0EE24ABA-C5BE-49D7-BB75-36DCD95B63A2}" dt="2025-01-14T15:44:43.458" v="405" actId="47"/>
        <pc:sldMkLst>
          <pc:docMk/>
          <pc:sldMk cId="3197373969" sldId="292"/>
        </pc:sldMkLst>
      </pc:sldChg>
      <pc:sldChg chg="del">
        <pc:chgData name="Jeff Daniels" userId="2a709bdb9c49e307" providerId="LiveId" clId="{0EE24ABA-C5BE-49D7-BB75-36DCD95B63A2}" dt="2025-01-14T15:44:43.458" v="405" actId="47"/>
        <pc:sldMkLst>
          <pc:docMk/>
          <pc:sldMk cId="1077085810" sldId="293"/>
        </pc:sldMkLst>
      </pc:sldChg>
      <pc:sldChg chg="modSp add del mod setBg">
        <pc:chgData name="Jeff Daniels" userId="2a709bdb9c49e307" providerId="LiveId" clId="{0EE24ABA-C5BE-49D7-BB75-36DCD95B63A2}" dt="2025-01-08T01:30:53.589" v="392" actId="2696"/>
        <pc:sldMkLst>
          <pc:docMk/>
          <pc:sldMk cId="3019650739" sldId="293"/>
        </pc:sldMkLst>
      </pc:sldChg>
      <pc:sldChg chg="modSp add del mod setBg">
        <pc:chgData name="Jeff Daniels" userId="2a709bdb9c49e307" providerId="LiveId" clId="{0EE24ABA-C5BE-49D7-BB75-36DCD95B63A2}" dt="2025-01-08T01:16:18.916" v="298" actId="2696"/>
        <pc:sldMkLst>
          <pc:docMk/>
          <pc:sldMk cId="637425196" sldId="294"/>
        </pc:sldMkLst>
      </pc:sldChg>
      <pc:sldChg chg="modSp del mod">
        <pc:chgData name="Jeff Daniels" userId="2a709bdb9c49e307" providerId="LiveId" clId="{0EE24ABA-C5BE-49D7-BB75-36DCD95B63A2}" dt="2025-01-14T16:16:08.493" v="624" actId="47"/>
        <pc:sldMkLst>
          <pc:docMk/>
          <pc:sldMk cId="3368008234" sldId="294"/>
        </pc:sldMkLst>
      </pc:sldChg>
      <pc:sldChg chg="modSp add del mod setBg">
        <pc:chgData name="Jeff Daniels" userId="2a709bdb9c49e307" providerId="LiveId" clId="{0EE24ABA-C5BE-49D7-BB75-36DCD95B63A2}" dt="2025-01-08T01:16:18.916" v="298" actId="2696"/>
        <pc:sldMkLst>
          <pc:docMk/>
          <pc:sldMk cId="477528724" sldId="295"/>
        </pc:sldMkLst>
      </pc:sldChg>
      <pc:sldChg chg="modSp del mod">
        <pc:chgData name="Jeff Daniels" userId="2a709bdb9c49e307" providerId="LiveId" clId="{0EE24ABA-C5BE-49D7-BB75-36DCD95B63A2}" dt="2025-01-14T16:16:08.493" v="624" actId="47"/>
        <pc:sldMkLst>
          <pc:docMk/>
          <pc:sldMk cId="1386979199" sldId="295"/>
        </pc:sldMkLst>
      </pc:sldChg>
      <pc:sldChg chg="modSp add del mod setBg">
        <pc:chgData name="Jeff Daniels" userId="2a709bdb9c49e307" providerId="LiveId" clId="{0EE24ABA-C5BE-49D7-BB75-36DCD95B63A2}" dt="2025-01-08T01:16:18.916" v="298" actId="2696"/>
        <pc:sldMkLst>
          <pc:docMk/>
          <pc:sldMk cId="514302320" sldId="296"/>
        </pc:sldMkLst>
      </pc:sldChg>
      <pc:sldChg chg="modSp del mod">
        <pc:chgData name="Jeff Daniels" userId="2a709bdb9c49e307" providerId="LiveId" clId="{0EE24ABA-C5BE-49D7-BB75-36DCD95B63A2}" dt="2025-01-14T16:16:08.493" v="624" actId="47"/>
        <pc:sldMkLst>
          <pc:docMk/>
          <pc:sldMk cId="3344778742" sldId="296"/>
        </pc:sldMkLst>
      </pc:sldChg>
      <pc:sldChg chg="modSp add del mod setBg">
        <pc:chgData name="Jeff Daniels" userId="2a709bdb9c49e307" providerId="LiveId" clId="{0EE24ABA-C5BE-49D7-BB75-36DCD95B63A2}" dt="2025-01-08T01:16:18.916" v="298" actId="2696"/>
        <pc:sldMkLst>
          <pc:docMk/>
          <pc:sldMk cId="2190522367" sldId="297"/>
        </pc:sldMkLst>
      </pc:sldChg>
      <pc:sldChg chg="modSp del mod">
        <pc:chgData name="Jeff Daniels" userId="2a709bdb9c49e307" providerId="LiveId" clId="{0EE24ABA-C5BE-49D7-BB75-36DCD95B63A2}" dt="2025-01-14T16:16:08.493" v="624" actId="47"/>
        <pc:sldMkLst>
          <pc:docMk/>
          <pc:sldMk cId="2825094404" sldId="297"/>
        </pc:sldMkLst>
      </pc:sldChg>
      <pc:sldChg chg="modSp add del mod setBg">
        <pc:chgData name="Jeff Daniels" userId="2a709bdb9c49e307" providerId="LiveId" clId="{0EE24ABA-C5BE-49D7-BB75-36DCD95B63A2}" dt="2025-01-08T01:16:18.916" v="298" actId="2696"/>
        <pc:sldMkLst>
          <pc:docMk/>
          <pc:sldMk cId="3133997794" sldId="298"/>
        </pc:sldMkLst>
      </pc:sldChg>
      <pc:sldChg chg="modSp add del mod">
        <pc:chgData name="Jeff Daniels" userId="2a709bdb9c49e307" providerId="LiveId" clId="{0EE24ABA-C5BE-49D7-BB75-36DCD95B63A2}" dt="2025-01-14T16:16:08.493" v="624" actId="47"/>
        <pc:sldMkLst>
          <pc:docMk/>
          <pc:sldMk cId="4048407039" sldId="298"/>
        </pc:sldMkLst>
      </pc:sldChg>
      <pc:sldChg chg="add del">
        <pc:chgData name="Jeff Daniels" userId="2a709bdb9c49e307" providerId="LiveId" clId="{0EE24ABA-C5BE-49D7-BB75-36DCD95B63A2}" dt="2025-01-05T22:17:06.527" v="93" actId="2890"/>
        <pc:sldMkLst>
          <pc:docMk/>
          <pc:sldMk cId="33013444" sldId="299"/>
        </pc:sldMkLst>
      </pc:sldChg>
      <pc:sldChg chg="modSp add del mod ord setBg">
        <pc:chgData name="Jeff Daniels" userId="2a709bdb9c49e307" providerId="LiveId" clId="{0EE24ABA-C5BE-49D7-BB75-36DCD95B63A2}" dt="2025-01-08T01:16:18.916" v="298" actId="2696"/>
        <pc:sldMkLst>
          <pc:docMk/>
          <pc:sldMk cId="1307134213" sldId="299"/>
        </pc:sldMkLst>
      </pc:sldChg>
      <pc:sldChg chg="modSp add del mod">
        <pc:chgData name="Jeff Daniels" userId="2a709bdb9c49e307" providerId="LiveId" clId="{0EE24ABA-C5BE-49D7-BB75-36DCD95B63A2}" dt="2025-01-14T16:16:08.493" v="624" actId="47"/>
        <pc:sldMkLst>
          <pc:docMk/>
          <pc:sldMk cId="2331660673" sldId="299"/>
        </pc:sldMkLst>
      </pc:sldChg>
      <pc:sldChg chg="modSp add del mod">
        <pc:chgData name="Jeff Daniels" userId="2a709bdb9c49e307" providerId="LiveId" clId="{0EE24ABA-C5BE-49D7-BB75-36DCD95B63A2}" dt="2025-01-14T16:16:08.493" v="624" actId="47"/>
        <pc:sldMkLst>
          <pc:docMk/>
          <pc:sldMk cId="1570278732" sldId="300"/>
        </pc:sldMkLst>
      </pc:sldChg>
      <pc:sldChg chg="add del replId">
        <pc:chgData name="Jeff Daniels" userId="2a709bdb9c49e307" providerId="LiveId" clId="{0EE24ABA-C5BE-49D7-BB75-36DCD95B63A2}" dt="2025-01-05T22:17:06.527" v="93" actId="2890"/>
        <pc:sldMkLst>
          <pc:docMk/>
          <pc:sldMk cId="3438684812" sldId="300"/>
        </pc:sldMkLst>
      </pc:sldChg>
      <pc:sldChg chg="modSp add del mod ord replId setBg">
        <pc:chgData name="Jeff Daniels" userId="2a709bdb9c49e307" providerId="LiveId" clId="{0EE24ABA-C5BE-49D7-BB75-36DCD95B63A2}" dt="2025-01-08T01:16:18.916" v="298" actId="2696"/>
        <pc:sldMkLst>
          <pc:docMk/>
          <pc:sldMk cId="3688303092" sldId="300"/>
        </pc:sldMkLst>
      </pc:sldChg>
      <pc:sldChg chg="modSp add del mod setBg">
        <pc:chgData name="Jeff Daniels" userId="2a709bdb9c49e307" providerId="LiveId" clId="{0EE24ABA-C5BE-49D7-BB75-36DCD95B63A2}" dt="2025-01-08T01:16:18.916" v="298" actId="2696"/>
        <pc:sldMkLst>
          <pc:docMk/>
          <pc:sldMk cId="2320258615" sldId="301"/>
        </pc:sldMkLst>
      </pc:sldChg>
      <pc:sldChg chg="modSp del mod">
        <pc:chgData name="Jeff Daniels" userId="2a709bdb9c49e307" providerId="LiveId" clId="{0EE24ABA-C5BE-49D7-BB75-36DCD95B63A2}" dt="2025-01-14T16:16:08.493" v="624" actId="47"/>
        <pc:sldMkLst>
          <pc:docMk/>
          <pc:sldMk cId="3397264865" sldId="301"/>
        </pc:sldMkLst>
      </pc:sldChg>
      <pc:sldChg chg="add del replId">
        <pc:chgData name="Jeff Daniels" userId="2a709bdb9c49e307" providerId="LiveId" clId="{0EE24ABA-C5BE-49D7-BB75-36DCD95B63A2}" dt="2025-01-05T22:17:06.527" v="93" actId="2890"/>
        <pc:sldMkLst>
          <pc:docMk/>
          <pc:sldMk cId="3421263572" sldId="301"/>
        </pc:sldMkLst>
      </pc:sldChg>
      <pc:sldChg chg="modSp del mod">
        <pc:chgData name="Jeff Daniels" userId="2a709bdb9c49e307" providerId="LiveId" clId="{0EE24ABA-C5BE-49D7-BB75-36DCD95B63A2}" dt="2025-01-14T16:16:08.493" v="624" actId="47"/>
        <pc:sldMkLst>
          <pc:docMk/>
          <pc:sldMk cId="613487439" sldId="302"/>
        </pc:sldMkLst>
      </pc:sldChg>
      <pc:sldChg chg="add del replId setBg">
        <pc:chgData name="Jeff Daniels" userId="2a709bdb9c49e307" providerId="LiveId" clId="{0EE24ABA-C5BE-49D7-BB75-36DCD95B63A2}" dt="2025-01-05T22:45:35.337" v="251" actId="47"/>
        <pc:sldMkLst>
          <pc:docMk/>
          <pc:sldMk cId="1129260987" sldId="302"/>
        </pc:sldMkLst>
      </pc:sldChg>
      <pc:sldChg chg="modSp add mod setBg">
        <pc:chgData name="Jeff Daniels" userId="2a709bdb9c49e307" providerId="LiveId" clId="{0EE24ABA-C5BE-49D7-BB75-36DCD95B63A2}" dt="2025-01-20T22:19:08.679" v="768"/>
        <pc:sldMkLst>
          <pc:docMk/>
          <pc:sldMk cId="500864696" sldId="303"/>
        </pc:sldMkLst>
      </pc:sldChg>
      <pc:sldChg chg="modSp add del mod setBg">
        <pc:chgData name="Jeff Daniels" userId="2a709bdb9c49e307" providerId="LiveId" clId="{0EE24ABA-C5BE-49D7-BB75-36DCD95B63A2}" dt="2025-01-05T22:45:35.337" v="251" actId="47"/>
        <pc:sldMkLst>
          <pc:docMk/>
          <pc:sldMk cId="747411672" sldId="303"/>
        </pc:sldMkLst>
      </pc:sldChg>
      <pc:sldChg chg="add del">
        <pc:chgData name="Jeff Daniels" userId="2a709bdb9c49e307" providerId="LiveId" clId="{0EE24ABA-C5BE-49D7-BB75-36DCD95B63A2}" dt="2025-01-14T16:22:11.905" v="639" actId="47"/>
        <pc:sldMkLst>
          <pc:docMk/>
          <pc:sldMk cId="814673427" sldId="304"/>
        </pc:sldMkLst>
      </pc:sldChg>
      <pc:sldChg chg="modSp add mod">
        <pc:chgData name="Jeff Daniels" userId="2a709bdb9c49e307" providerId="LiveId" clId="{0EE24ABA-C5BE-49D7-BB75-36DCD95B63A2}" dt="2025-01-20T22:12:04.915" v="742" actId="20577"/>
        <pc:sldMkLst>
          <pc:docMk/>
          <pc:sldMk cId="1398812176" sldId="304"/>
        </pc:sldMkLst>
      </pc:sldChg>
      <pc:sldChg chg="add del replId">
        <pc:chgData name="Jeff Daniels" userId="2a709bdb9c49e307" providerId="LiveId" clId="{0EE24ABA-C5BE-49D7-BB75-36DCD95B63A2}" dt="2025-01-14T16:22:11.905" v="639" actId="47"/>
        <pc:sldMkLst>
          <pc:docMk/>
          <pc:sldMk cId="311183025" sldId="305"/>
        </pc:sldMkLst>
      </pc:sldChg>
      <pc:sldChg chg="modSp add del mod replId">
        <pc:chgData name="Jeff Daniels" userId="2a709bdb9c49e307" providerId="LiveId" clId="{0EE24ABA-C5BE-49D7-BB75-36DCD95B63A2}" dt="2025-01-20T22:12:47.015" v="745" actId="2696"/>
        <pc:sldMkLst>
          <pc:docMk/>
          <pc:sldMk cId="3042361403" sldId="305"/>
        </pc:sldMkLst>
      </pc:sldChg>
      <pc:sldChg chg="modSp add del mod">
        <pc:chgData name="Jeff Daniels" userId="2a709bdb9c49e307" providerId="LiveId" clId="{0EE24ABA-C5BE-49D7-BB75-36DCD95B63A2}" dt="2025-01-20T22:14:17.174" v="751" actId="47"/>
        <pc:sldMkLst>
          <pc:docMk/>
          <pc:sldMk cId="2982108005" sldId="306"/>
        </pc:sldMkLst>
      </pc:sldChg>
      <pc:sldChg chg="modSp add del mod">
        <pc:chgData name="Jeff Daniels" userId="2a709bdb9c49e307" providerId="LiveId" clId="{0EE24ABA-C5BE-49D7-BB75-36DCD95B63A2}" dt="2025-01-20T22:14:17.174" v="751" actId="47"/>
        <pc:sldMkLst>
          <pc:docMk/>
          <pc:sldMk cId="3384411520" sldId="307"/>
        </pc:sldMkLst>
      </pc:sldChg>
      <pc:sldChg chg="modSp add del mod">
        <pc:chgData name="Jeff Daniels" userId="2a709bdb9c49e307" providerId="LiveId" clId="{0EE24ABA-C5BE-49D7-BB75-36DCD95B63A2}" dt="2025-01-20T22:14:17.174" v="751" actId="47"/>
        <pc:sldMkLst>
          <pc:docMk/>
          <pc:sldMk cId="2722093249" sldId="308"/>
        </pc:sldMkLst>
      </pc:sldChg>
      <pc:sldChg chg="modSp add del mod">
        <pc:chgData name="Jeff Daniels" userId="2a709bdb9c49e307" providerId="LiveId" clId="{0EE24ABA-C5BE-49D7-BB75-36DCD95B63A2}" dt="2025-01-20T22:14:17.174" v="751" actId="47"/>
        <pc:sldMkLst>
          <pc:docMk/>
          <pc:sldMk cId="3595218048" sldId="309"/>
        </pc:sldMkLst>
      </pc:sldChg>
      <pc:sldChg chg="modSp add del mod">
        <pc:chgData name="Jeff Daniels" userId="2a709bdb9c49e307" providerId="LiveId" clId="{0EE24ABA-C5BE-49D7-BB75-36DCD95B63A2}" dt="2025-01-20T22:14:17.174" v="751" actId="47"/>
        <pc:sldMkLst>
          <pc:docMk/>
          <pc:sldMk cId="2286975410" sldId="310"/>
        </pc:sldMkLst>
      </pc:sldChg>
      <pc:sldChg chg="modSp add del mod">
        <pc:chgData name="Jeff Daniels" userId="2a709bdb9c49e307" providerId="LiveId" clId="{0EE24ABA-C5BE-49D7-BB75-36DCD95B63A2}" dt="2025-01-20T22:14:17.174" v="751" actId="47"/>
        <pc:sldMkLst>
          <pc:docMk/>
          <pc:sldMk cId="4005875260" sldId="311"/>
        </pc:sldMkLst>
      </pc:sldChg>
      <pc:sldChg chg="del">
        <pc:chgData name="Jeff Daniels" userId="2a709bdb9c49e307" providerId="LiveId" clId="{0EE24ABA-C5BE-49D7-BB75-36DCD95B63A2}" dt="2025-01-20T22:14:17.174" v="751" actId="47"/>
        <pc:sldMkLst>
          <pc:docMk/>
          <pc:sldMk cId="2649126935" sldId="312"/>
        </pc:sldMkLst>
      </pc:sldChg>
      <pc:sldChg chg="del">
        <pc:chgData name="Jeff Daniels" userId="2a709bdb9c49e307" providerId="LiveId" clId="{0EE24ABA-C5BE-49D7-BB75-36DCD95B63A2}" dt="2025-01-20T22:14:17.174" v="751" actId="47"/>
        <pc:sldMkLst>
          <pc:docMk/>
          <pc:sldMk cId="1446166532" sldId="313"/>
        </pc:sldMkLst>
      </pc:sldChg>
      <pc:sldChg chg="modSp add del mod">
        <pc:chgData name="Jeff Daniels" userId="2a709bdb9c49e307" providerId="LiveId" clId="{0EE24ABA-C5BE-49D7-BB75-36DCD95B63A2}" dt="2025-01-20T22:14:17.174" v="751" actId="47"/>
        <pc:sldMkLst>
          <pc:docMk/>
          <pc:sldMk cId="3511814740" sldId="314"/>
        </pc:sldMkLst>
      </pc:sldChg>
      <pc:sldChg chg="modSp add del mod">
        <pc:chgData name="Jeff Daniels" userId="2a709bdb9c49e307" providerId="LiveId" clId="{0EE24ABA-C5BE-49D7-BB75-36DCD95B63A2}" dt="2025-01-20T22:14:17.174" v="751" actId="47"/>
        <pc:sldMkLst>
          <pc:docMk/>
          <pc:sldMk cId="1196603975" sldId="315"/>
        </pc:sldMkLst>
      </pc:sldChg>
      <pc:sldChg chg="modSp add del mod">
        <pc:chgData name="Jeff Daniels" userId="2a709bdb9c49e307" providerId="LiveId" clId="{0EE24ABA-C5BE-49D7-BB75-36DCD95B63A2}" dt="2025-01-20T22:14:17.174" v="751" actId="47"/>
        <pc:sldMkLst>
          <pc:docMk/>
          <pc:sldMk cId="3005177641" sldId="316"/>
        </pc:sldMkLst>
      </pc:sldChg>
      <pc:sldChg chg="modSp add del mod">
        <pc:chgData name="Jeff Daniels" userId="2a709bdb9c49e307" providerId="LiveId" clId="{0EE24ABA-C5BE-49D7-BB75-36DCD95B63A2}" dt="2025-01-20T22:14:17.174" v="751" actId="47"/>
        <pc:sldMkLst>
          <pc:docMk/>
          <pc:sldMk cId="1377515209" sldId="317"/>
        </pc:sldMkLst>
      </pc:sldChg>
      <pc:sldChg chg="modSp add del mod">
        <pc:chgData name="Jeff Daniels" userId="2a709bdb9c49e307" providerId="LiveId" clId="{0EE24ABA-C5BE-49D7-BB75-36DCD95B63A2}" dt="2025-01-20T22:14:17.174" v="751" actId="47"/>
        <pc:sldMkLst>
          <pc:docMk/>
          <pc:sldMk cId="3839286279" sldId="318"/>
        </pc:sldMkLst>
      </pc:sldChg>
      <pc:sldChg chg="modSp add del mod">
        <pc:chgData name="Jeff Daniels" userId="2a709bdb9c49e307" providerId="LiveId" clId="{0EE24ABA-C5BE-49D7-BB75-36DCD95B63A2}" dt="2025-01-20T22:14:17.174" v="751" actId="47"/>
        <pc:sldMkLst>
          <pc:docMk/>
          <pc:sldMk cId="94055987" sldId="319"/>
        </pc:sldMkLst>
      </pc:sldChg>
      <pc:sldChg chg="modSp add del mod">
        <pc:chgData name="Jeff Daniels" userId="2a709bdb9c49e307" providerId="LiveId" clId="{0EE24ABA-C5BE-49D7-BB75-36DCD95B63A2}" dt="2025-01-20T22:14:17.174" v="751" actId="47"/>
        <pc:sldMkLst>
          <pc:docMk/>
          <pc:sldMk cId="610305119" sldId="320"/>
        </pc:sldMkLst>
      </pc:sldChg>
      <pc:sldChg chg="modSp add del mod">
        <pc:chgData name="Jeff Daniels" userId="2a709bdb9c49e307" providerId="LiveId" clId="{0EE24ABA-C5BE-49D7-BB75-36DCD95B63A2}" dt="2025-01-20T22:14:17.174" v="751" actId="47"/>
        <pc:sldMkLst>
          <pc:docMk/>
          <pc:sldMk cId="2632785261" sldId="321"/>
        </pc:sldMkLst>
      </pc:sldChg>
      <pc:sldChg chg="del">
        <pc:chgData name="Jeff Daniels" userId="2a709bdb9c49e307" providerId="LiveId" clId="{0EE24ABA-C5BE-49D7-BB75-36DCD95B63A2}" dt="2025-01-20T22:14:17.174" v="751" actId="47"/>
        <pc:sldMkLst>
          <pc:docMk/>
          <pc:sldMk cId="3063021338" sldId="322"/>
        </pc:sldMkLst>
      </pc:sldChg>
      <pc:sldChg chg="del">
        <pc:chgData name="Jeff Daniels" userId="2a709bdb9c49e307" providerId="LiveId" clId="{0EE24ABA-C5BE-49D7-BB75-36DCD95B63A2}" dt="2025-01-20T22:14:17.174" v="751" actId="47"/>
        <pc:sldMkLst>
          <pc:docMk/>
          <pc:sldMk cId="1604408805" sldId="323"/>
        </pc:sldMkLst>
      </pc:sldChg>
      <pc:sldChg chg="modSp add del mod">
        <pc:chgData name="Jeff Daniels" userId="2a709bdb9c49e307" providerId="LiveId" clId="{0EE24ABA-C5BE-49D7-BB75-36DCD95B63A2}" dt="2025-01-20T22:14:17.174" v="751" actId="47"/>
        <pc:sldMkLst>
          <pc:docMk/>
          <pc:sldMk cId="4234102890" sldId="324"/>
        </pc:sldMkLst>
      </pc:sldChg>
      <pc:sldChg chg="modSp add mod">
        <pc:chgData name="Jeff Daniels" userId="2a709bdb9c49e307" providerId="LiveId" clId="{0EE24ABA-C5BE-49D7-BB75-36DCD95B63A2}" dt="2025-01-20T22:13:32.015" v="749" actId="20577"/>
        <pc:sldMkLst>
          <pc:docMk/>
          <pc:sldMk cId="3672603642" sldId="325"/>
        </pc:sldMkLst>
      </pc:sldChg>
      <pc:sldChg chg="add">
        <pc:chgData name="Jeff Daniels" userId="2a709bdb9c49e307" providerId="LiveId" clId="{0EE24ABA-C5BE-49D7-BB75-36DCD95B63A2}" dt="2025-01-20T22:13:38.977" v="750" actId="2890"/>
        <pc:sldMkLst>
          <pc:docMk/>
          <pc:sldMk cId="30420712" sldId="326"/>
        </pc:sldMkLst>
      </pc:sldChg>
      <pc:sldChg chg="add">
        <pc:chgData name="Jeff Daniels" userId="2a709bdb9c49e307" providerId="LiveId" clId="{0EE24ABA-C5BE-49D7-BB75-36DCD95B63A2}" dt="2025-01-20T22:14:28.384" v="752" actId="2890"/>
        <pc:sldMkLst>
          <pc:docMk/>
          <pc:sldMk cId="1123918253" sldId="327"/>
        </pc:sldMkLst>
      </pc:sldChg>
      <pc:sldChg chg="add">
        <pc:chgData name="Jeff Daniels" userId="2a709bdb9c49e307" providerId="LiveId" clId="{0EE24ABA-C5BE-49D7-BB75-36DCD95B63A2}" dt="2025-01-20T22:14:50.537" v="753" actId="2890"/>
        <pc:sldMkLst>
          <pc:docMk/>
          <pc:sldMk cId="1739163589" sldId="328"/>
        </pc:sldMkLst>
      </pc:sldChg>
      <pc:sldChg chg="add replId">
        <pc:chgData name="Jeff Daniels" userId="2a709bdb9c49e307" providerId="LiveId" clId="{0EE24ABA-C5BE-49D7-BB75-36DCD95B63A2}" dt="2025-01-20T22:14:50.537" v="753" actId="2890"/>
        <pc:sldMkLst>
          <pc:docMk/>
          <pc:sldMk cId="17474939" sldId="329"/>
        </pc:sldMkLst>
      </pc:sldChg>
      <pc:sldChg chg="add replId">
        <pc:chgData name="Jeff Daniels" userId="2a709bdb9c49e307" providerId="LiveId" clId="{0EE24ABA-C5BE-49D7-BB75-36DCD95B63A2}" dt="2025-01-20T22:14:50.537" v="753" actId="2890"/>
        <pc:sldMkLst>
          <pc:docMk/>
          <pc:sldMk cId="2506412273" sldId="330"/>
        </pc:sldMkLst>
      </pc:sldChg>
      <pc:sldChg chg="add replId">
        <pc:chgData name="Jeff Daniels" userId="2a709bdb9c49e307" providerId="LiveId" clId="{0EE24ABA-C5BE-49D7-BB75-36DCD95B63A2}" dt="2025-01-20T22:14:50.537" v="753" actId="2890"/>
        <pc:sldMkLst>
          <pc:docMk/>
          <pc:sldMk cId="322616515" sldId="331"/>
        </pc:sldMkLst>
      </pc:sldChg>
      <pc:sldChg chg="add replId">
        <pc:chgData name="Jeff Daniels" userId="2a709bdb9c49e307" providerId="LiveId" clId="{0EE24ABA-C5BE-49D7-BB75-36DCD95B63A2}" dt="2025-01-20T22:14:50.537" v="753" actId="2890"/>
        <pc:sldMkLst>
          <pc:docMk/>
          <pc:sldMk cId="3589191612" sldId="332"/>
        </pc:sldMkLst>
      </pc:sldChg>
      <pc:sldChg chg="add replId">
        <pc:chgData name="Jeff Daniels" userId="2a709bdb9c49e307" providerId="LiveId" clId="{0EE24ABA-C5BE-49D7-BB75-36DCD95B63A2}" dt="2025-01-20T22:14:50.537" v="753" actId="2890"/>
        <pc:sldMkLst>
          <pc:docMk/>
          <pc:sldMk cId="2507155245" sldId="333"/>
        </pc:sldMkLst>
      </pc:sldChg>
      <pc:sldChg chg="add">
        <pc:chgData name="Jeff Daniels" userId="2a709bdb9c49e307" providerId="LiveId" clId="{0EE24ABA-C5BE-49D7-BB75-36DCD95B63A2}" dt="2025-01-20T22:15:07.289" v="754" actId="2890"/>
        <pc:sldMkLst>
          <pc:docMk/>
          <pc:sldMk cId="3997798126" sldId="334"/>
        </pc:sldMkLst>
      </pc:sldChg>
      <pc:sldChg chg="add replId">
        <pc:chgData name="Jeff Daniels" userId="2a709bdb9c49e307" providerId="LiveId" clId="{0EE24ABA-C5BE-49D7-BB75-36DCD95B63A2}" dt="2025-01-20T22:15:07.289" v="754" actId="2890"/>
        <pc:sldMkLst>
          <pc:docMk/>
          <pc:sldMk cId="3624733841" sldId="335"/>
        </pc:sldMkLst>
      </pc:sldChg>
      <pc:sldChg chg="modSp add mod">
        <pc:chgData name="Jeff Daniels" userId="2a709bdb9c49e307" providerId="LiveId" clId="{0EE24ABA-C5BE-49D7-BB75-36DCD95B63A2}" dt="2025-01-20T22:15:51.822" v="761" actId="6549"/>
        <pc:sldMkLst>
          <pc:docMk/>
          <pc:sldMk cId="1785750700" sldId="336"/>
        </pc:sldMkLst>
      </pc:sldChg>
      <pc:sldMasterChg chg="setBg delSldLayout modSldLayout">
        <pc:chgData name="Jeff Daniels" userId="2a709bdb9c49e307" providerId="LiveId" clId="{0EE24ABA-C5BE-49D7-BB75-36DCD95B63A2}" dt="2025-01-20T22:19:08.679" v="768"/>
        <pc:sldMasterMkLst>
          <pc:docMk/>
          <pc:sldMasterMk cId="2242449675" sldId="2147483648"/>
        </pc:sldMasterMkLst>
        <pc:sldLayoutChg chg="setBg">
          <pc:chgData name="Jeff Daniels" userId="2a709bdb9c49e307" providerId="LiveId" clId="{0EE24ABA-C5BE-49D7-BB75-36DCD95B63A2}" dt="2025-01-20T22:19:08.679" v="768"/>
          <pc:sldLayoutMkLst>
            <pc:docMk/>
            <pc:sldMasterMk cId="2242449675" sldId="2147483648"/>
            <pc:sldLayoutMk cId="2582079841" sldId="2147483649"/>
          </pc:sldLayoutMkLst>
        </pc:sldLayoutChg>
        <pc:sldLayoutChg chg="setBg">
          <pc:chgData name="Jeff Daniels" userId="2a709bdb9c49e307" providerId="LiveId" clId="{0EE24ABA-C5BE-49D7-BB75-36DCD95B63A2}" dt="2025-01-20T22:19:08.679" v="768"/>
          <pc:sldLayoutMkLst>
            <pc:docMk/>
            <pc:sldMasterMk cId="2242449675" sldId="2147483648"/>
            <pc:sldLayoutMk cId="781758673" sldId="2147483650"/>
          </pc:sldLayoutMkLst>
        </pc:sldLayoutChg>
        <pc:sldLayoutChg chg="setBg">
          <pc:chgData name="Jeff Daniels" userId="2a709bdb9c49e307" providerId="LiveId" clId="{0EE24ABA-C5BE-49D7-BB75-36DCD95B63A2}" dt="2025-01-20T22:19:08.679" v="768"/>
          <pc:sldLayoutMkLst>
            <pc:docMk/>
            <pc:sldMasterMk cId="2242449675" sldId="2147483648"/>
            <pc:sldLayoutMk cId="3550852846" sldId="2147483651"/>
          </pc:sldLayoutMkLst>
        </pc:sldLayoutChg>
        <pc:sldLayoutChg chg="setBg">
          <pc:chgData name="Jeff Daniels" userId="2a709bdb9c49e307" providerId="LiveId" clId="{0EE24ABA-C5BE-49D7-BB75-36DCD95B63A2}" dt="2025-01-20T22:19:08.679" v="768"/>
          <pc:sldLayoutMkLst>
            <pc:docMk/>
            <pc:sldMasterMk cId="2242449675" sldId="2147483648"/>
            <pc:sldLayoutMk cId="946812613" sldId="2147483652"/>
          </pc:sldLayoutMkLst>
        </pc:sldLayoutChg>
        <pc:sldLayoutChg chg="setBg">
          <pc:chgData name="Jeff Daniels" userId="2a709bdb9c49e307" providerId="LiveId" clId="{0EE24ABA-C5BE-49D7-BB75-36DCD95B63A2}" dt="2025-01-20T22:19:08.679" v="768"/>
          <pc:sldLayoutMkLst>
            <pc:docMk/>
            <pc:sldMasterMk cId="2242449675" sldId="2147483648"/>
            <pc:sldLayoutMk cId="4036508267" sldId="2147483653"/>
          </pc:sldLayoutMkLst>
        </pc:sldLayoutChg>
        <pc:sldLayoutChg chg="setBg">
          <pc:chgData name="Jeff Daniels" userId="2a709bdb9c49e307" providerId="LiveId" clId="{0EE24ABA-C5BE-49D7-BB75-36DCD95B63A2}" dt="2025-01-20T22:19:08.679" v="768"/>
          <pc:sldLayoutMkLst>
            <pc:docMk/>
            <pc:sldMasterMk cId="2242449675" sldId="2147483648"/>
            <pc:sldLayoutMk cId="1721820840" sldId="2147483654"/>
          </pc:sldLayoutMkLst>
        </pc:sldLayoutChg>
        <pc:sldLayoutChg chg="setBg">
          <pc:chgData name="Jeff Daniels" userId="2a709bdb9c49e307" providerId="LiveId" clId="{0EE24ABA-C5BE-49D7-BB75-36DCD95B63A2}" dt="2025-01-20T22:19:08.679" v="768"/>
          <pc:sldLayoutMkLst>
            <pc:docMk/>
            <pc:sldMasterMk cId="2242449675" sldId="2147483648"/>
            <pc:sldLayoutMk cId="4101395347" sldId="2147483655"/>
          </pc:sldLayoutMkLst>
        </pc:sldLayoutChg>
        <pc:sldLayoutChg chg="setBg">
          <pc:chgData name="Jeff Daniels" userId="2a709bdb9c49e307" providerId="LiveId" clId="{0EE24ABA-C5BE-49D7-BB75-36DCD95B63A2}" dt="2025-01-20T22:19:08.679" v="768"/>
          <pc:sldLayoutMkLst>
            <pc:docMk/>
            <pc:sldMasterMk cId="2242449675" sldId="2147483648"/>
            <pc:sldLayoutMk cId="3514552409" sldId="2147483656"/>
          </pc:sldLayoutMkLst>
        </pc:sldLayoutChg>
        <pc:sldLayoutChg chg="setBg">
          <pc:chgData name="Jeff Daniels" userId="2a709bdb9c49e307" providerId="LiveId" clId="{0EE24ABA-C5BE-49D7-BB75-36DCD95B63A2}" dt="2025-01-20T22:19:08.679" v="768"/>
          <pc:sldLayoutMkLst>
            <pc:docMk/>
            <pc:sldMasterMk cId="2242449675" sldId="2147483648"/>
            <pc:sldLayoutMk cId="3714163505" sldId="2147483657"/>
          </pc:sldLayoutMkLst>
        </pc:sldLayoutChg>
        <pc:sldLayoutChg chg="setBg">
          <pc:chgData name="Jeff Daniels" userId="2a709bdb9c49e307" providerId="LiveId" clId="{0EE24ABA-C5BE-49D7-BB75-36DCD95B63A2}" dt="2025-01-20T22:19:08.679" v="768"/>
          <pc:sldLayoutMkLst>
            <pc:docMk/>
            <pc:sldMasterMk cId="2242449675" sldId="2147483648"/>
            <pc:sldLayoutMk cId="2664362276" sldId="2147483658"/>
          </pc:sldLayoutMkLst>
        </pc:sldLayoutChg>
        <pc:sldLayoutChg chg="setBg">
          <pc:chgData name="Jeff Daniels" userId="2a709bdb9c49e307" providerId="LiveId" clId="{0EE24ABA-C5BE-49D7-BB75-36DCD95B63A2}" dt="2025-01-20T22:19:08.679" v="768"/>
          <pc:sldLayoutMkLst>
            <pc:docMk/>
            <pc:sldMasterMk cId="2242449675" sldId="2147483648"/>
            <pc:sldLayoutMk cId="2104916881" sldId="2147483659"/>
          </pc:sldLayoutMkLst>
        </pc:sldLayoutChg>
        <pc:sldLayoutChg chg="del">
          <pc:chgData name="Jeff Daniels" userId="2a709bdb9c49e307" providerId="LiveId" clId="{0EE24ABA-C5BE-49D7-BB75-36DCD95B63A2}" dt="2025-01-05T22:08:11.755" v="79" actId="2696"/>
          <pc:sldLayoutMkLst>
            <pc:docMk/>
            <pc:sldMasterMk cId="2242449675" sldId="2147483648"/>
            <pc:sldLayoutMk cId="548268979" sldId="2147483660"/>
          </pc:sldLayoutMkLst>
        </pc:sldLayoutChg>
      </pc:sldMasterChg>
    </pc:docChg>
  </pc:docChgLst>
  <pc:docChgLst>
    <pc:chgData name="Jeff Daniels" userId="2a709bdb9c49e307" providerId="LiveId" clId="{A296A606-C366-47A3-AFE1-C481CDB63936}"/>
    <pc:docChg chg="addSld delSld modSld">
      <pc:chgData name="Jeff Daniels" userId="2a709bdb9c49e307" providerId="LiveId" clId="{A296A606-C366-47A3-AFE1-C481CDB63936}" dt="2025-04-05T02:15:40.234" v="5"/>
      <pc:docMkLst>
        <pc:docMk/>
      </pc:docMkLst>
      <pc:sldChg chg="add">
        <pc:chgData name="Jeff Daniels" userId="2a709bdb9c49e307" providerId="LiveId" clId="{A296A606-C366-47A3-AFE1-C481CDB63936}" dt="2025-04-05T02:14:27.495" v="3"/>
        <pc:sldMkLst>
          <pc:docMk/>
          <pc:sldMk cId="2001121737" sldId="260"/>
        </pc:sldMkLst>
      </pc:sldChg>
      <pc:sldChg chg="add">
        <pc:chgData name="Jeff Daniels" userId="2a709bdb9c49e307" providerId="LiveId" clId="{A296A606-C366-47A3-AFE1-C481CDB63936}" dt="2025-04-05T02:14:27.495" v="3"/>
        <pc:sldMkLst>
          <pc:docMk/>
          <pc:sldMk cId="3373911197" sldId="261"/>
        </pc:sldMkLst>
      </pc:sldChg>
      <pc:sldChg chg="add">
        <pc:chgData name="Jeff Daniels" userId="2a709bdb9c49e307" providerId="LiveId" clId="{A296A606-C366-47A3-AFE1-C481CDB63936}" dt="2025-04-05T02:14:27.495" v="3"/>
        <pc:sldMkLst>
          <pc:docMk/>
          <pc:sldMk cId="2098587912" sldId="262"/>
        </pc:sldMkLst>
      </pc:sldChg>
      <pc:sldChg chg="add">
        <pc:chgData name="Jeff Daniels" userId="2a709bdb9c49e307" providerId="LiveId" clId="{A296A606-C366-47A3-AFE1-C481CDB63936}" dt="2025-04-05T02:14:27.495" v="3"/>
        <pc:sldMkLst>
          <pc:docMk/>
          <pc:sldMk cId="418560947" sldId="263"/>
        </pc:sldMkLst>
      </pc:sldChg>
      <pc:sldChg chg="add">
        <pc:chgData name="Jeff Daniels" userId="2a709bdb9c49e307" providerId="LiveId" clId="{A296A606-C366-47A3-AFE1-C481CDB63936}" dt="2025-04-05T02:14:27.495" v="3"/>
        <pc:sldMkLst>
          <pc:docMk/>
          <pc:sldMk cId="1521808250" sldId="264"/>
        </pc:sldMkLst>
      </pc:sldChg>
      <pc:sldChg chg="add">
        <pc:chgData name="Jeff Daniels" userId="2a709bdb9c49e307" providerId="LiveId" clId="{A296A606-C366-47A3-AFE1-C481CDB63936}" dt="2025-04-05T02:14:27.495" v="3"/>
        <pc:sldMkLst>
          <pc:docMk/>
          <pc:sldMk cId="274313302" sldId="265"/>
        </pc:sldMkLst>
      </pc:sldChg>
      <pc:sldChg chg="add">
        <pc:chgData name="Jeff Daniels" userId="2a709bdb9c49e307" providerId="LiveId" clId="{A296A606-C366-47A3-AFE1-C481CDB63936}" dt="2025-04-05T02:14:27.495" v="3"/>
        <pc:sldMkLst>
          <pc:docMk/>
          <pc:sldMk cId="304464089" sldId="266"/>
        </pc:sldMkLst>
      </pc:sldChg>
      <pc:sldChg chg="add">
        <pc:chgData name="Jeff Daniels" userId="2a709bdb9c49e307" providerId="LiveId" clId="{A296A606-C366-47A3-AFE1-C481CDB63936}" dt="2025-04-05T02:14:27.495" v="3"/>
        <pc:sldMkLst>
          <pc:docMk/>
          <pc:sldMk cId="2097627530" sldId="267"/>
        </pc:sldMkLst>
      </pc:sldChg>
      <pc:sldChg chg="add">
        <pc:chgData name="Jeff Daniels" userId="2a709bdb9c49e307" providerId="LiveId" clId="{A296A606-C366-47A3-AFE1-C481CDB63936}" dt="2025-04-05T02:14:27.495" v="3"/>
        <pc:sldMkLst>
          <pc:docMk/>
          <pc:sldMk cId="2176905709" sldId="268"/>
        </pc:sldMkLst>
      </pc:sldChg>
      <pc:sldChg chg="add">
        <pc:chgData name="Jeff Daniels" userId="2a709bdb9c49e307" providerId="LiveId" clId="{A296A606-C366-47A3-AFE1-C481CDB63936}" dt="2025-04-05T02:14:27.495" v="3"/>
        <pc:sldMkLst>
          <pc:docMk/>
          <pc:sldMk cId="1644225358" sldId="269"/>
        </pc:sldMkLst>
      </pc:sldChg>
      <pc:sldChg chg="add">
        <pc:chgData name="Jeff Daniels" userId="2a709bdb9c49e307" providerId="LiveId" clId="{A296A606-C366-47A3-AFE1-C481CDB63936}" dt="2025-04-05T02:14:27.495" v="3"/>
        <pc:sldMkLst>
          <pc:docMk/>
          <pc:sldMk cId="2345585017" sldId="270"/>
        </pc:sldMkLst>
      </pc:sldChg>
      <pc:sldChg chg="add">
        <pc:chgData name="Jeff Daniels" userId="2a709bdb9c49e307" providerId="LiveId" clId="{A296A606-C366-47A3-AFE1-C481CDB63936}" dt="2025-04-05T02:14:27.495" v="3"/>
        <pc:sldMkLst>
          <pc:docMk/>
          <pc:sldMk cId="2344831917" sldId="271"/>
        </pc:sldMkLst>
      </pc:sldChg>
      <pc:sldChg chg="add">
        <pc:chgData name="Jeff Daniels" userId="2a709bdb9c49e307" providerId="LiveId" clId="{A296A606-C366-47A3-AFE1-C481CDB63936}" dt="2025-04-05T02:15:40.234" v="5"/>
        <pc:sldMkLst>
          <pc:docMk/>
          <pc:sldMk cId="1499005533" sldId="288"/>
        </pc:sldMkLst>
      </pc:sldChg>
      <pc:sldChg chg="add del">
        <pc:chgData name="Jeff Daniels" userId="2a709bdb9c49e307" providerId="LiveId" clId="{A296A606-C366-47A3-AFE1-C481CDB63936}" dt="2025-04-05T02:13:51.343" v="1"/>
        <pc:sldMkLst>
          <pc:docMk/>
          <pc:sldMk cId="681437281" sldId="289"/>
        </pc:sldMkLst>
      </pc:sldChg>
      <pc:sldChg chg="add">
        <pc:chgData name="Jeff Daniels" userId="2a709bdb9c49e307" providerId="LiveId" clId="{A296A606-C366-47A3-AFE1-C481CDB63936}" dt="2025-04-05T02:15:40.234" v="5"/>
        <pc:sldMkLst>
          <pc:docMk/>
          <pc:sldMk cId="3584827880" sldId="290"/>
        </pc:sldMkLst>
      </pc:sldChg>
      <pc:sldChg chg="add del">
        <pc:chgData name="Jeff Daniels" userId="2a709bdb9c49e307" providerId="LiveId" clId="{A296A606-C366-47A3-AFE1-C481CDB63936}" dt="2025-04-05T02:13:51.343" v="1"/>
        <pc:sldMkLst>
          <pc:docMk/>
          <pc:sldMk cId="500864696" sldId="303"/>
        </pc:sldMkLst>
      </pc:sldChg>
      <pc:sldChg chg="add del">
        <pc:chgData name="Jeff Daniels" userId="2a709bdb9c49e307" providerId="LiveId" clId="{A296A606-C366-47A3-AFE1-C481CDB63936}" dt="2025-04-05T02:13:51.343" v="1"/>
        <pc:sldMkLst>
          <pc:docMk/>
          <pc:sldMk cId="1398812176" sldId="304"/>
        </pc:sldMkLst>
      </pc:sldChg>
      <pc:sldChg chg="add del">
        <pc:chgData name="Jeff Daniels" userId="2a709bdb9c49e307" providerId="LiveId" clId="{A296A606-C366-47A3-AFE1-C481CDB63936}" dt="2025-04-05T02:13:51.343" v="1"/>
        <pc:sldMkLst>
          <pc:docMk/>
          <pc:sldMk cId="3672603642" sldId="325"/>
        </pc:sldMkLst>
      </pc:sldChg>
      <pc:sldChg chg="add del">
        <pc:chgData name="Jeff Daniels" userId="2a709bdb9c49e307" providerId="LiveId" clId="{A296A606-C366-47A3-AFE1-C481CDB63936}" dt="2025-04-05T02:13:51.343" v="1"/>
        <pc:sldMkLst>
          <pc:docMk/>
          <pc:sldMk cId="30420712" sldId="326"/>
        </pc:sldMkLst>
      </pc:sldChg>
      <pc:sldChg chg="add del">
        <pc:chgData name="Jeff Daniels" userId="2a709bdb9c49e307" providerId="LiveId" clId="{A296A606-C366-47A3-AFE1-C481CDB63936}" dt="2025-04-05T02:13:51.343" v="1"/>
        <pc:sldMkLst>
          <pc:docMk/>
          <pc:sldMk cId="1123918253" sldId="327"/>
        </pc:sldMkLst>
      </pc:sldChg>
      <pc:sldChg chg="add del">
        <pc:chgData name="Jeff Daniels" userId="2a709bdb9c49e307" providerId="LiveId" clId="{A296A606-C366-47A3-AFE1-C481CDB63936}" dt="2025-04-05T02:13:51.343" v="1"/>
        <pc:sldMkLst>
          <pc:docMk/>
          <pc:sldMk cId="1739163589" sldId="328"/>
        </pc:sldMkLst>
      </pc:sldChg>
      <pc:sldChg chg="add del">
        <pc:chgData name="Jeff Daniels" userId="2a709bdb9c49e307" providerId="LiveId" clId="{A296A606-C366-47A3-AFE1-C481CDB63936}" dt="2025-04-05T02:13:51.343" v="1"/>
        <pc:sldMkLst>
          <pc:docMk/>
          <pc:sldMk cId="17474939" sldId="329"/>
        </pc:sldMkLst>
      </pc:sldChg>
      <pc:sldChg chg="add del">
        <pc:chgData name="Jeff Daniels" userId="2a709bdb9c49e307" providerId="LiveId" clId="{A296A606-C366-47A3-AFE1-C481CDB63936}" dt="2025-04-05T02:13:51.343" v="1"/>
        <pc:sldMkLst>
          <pc:docMk/>
          <pc:sldMk cId="2506412273" sldId="330"/>
        </pc:sldMkLst>
      </pc:sldChg>
      <pc:sldChg chg="del">
        <pc:chgData name="Jeff Daniels" userId="2a709bdb9c49e307" providerId="LiveId" clId="{A296A606-C366-47A3-AFE1-C481CDB63936}" dt="2025-04-05T02:12:55.198" v="0" actId="47"/>
        <pc:sldMkLst>
          <pc:docMk/>
          <pc:sldMk cId="322616515" sldId="331"/>
        </pc:sldMkLst>
      </pc:sldChg>
      <pc:sldChg chg="del">
        <pc:chgData name="Jeff Daniels" userId="2a709bdb9c49e307" providerId="LiveId" clId="{A296A606-C366-47A3-AFE1-C481CDB63936}" dt="2025-04-05T02:12:55.198" v="0" actId="47"/>
        <pc:sldMkLst>
          <pc:docMk/>
          <pc:sldMk cId="3589191612" sldId="332"/>
        </pc:sldMkLst>
      </pc:sldChg>
      <pc:sldChg chg="del">
        <pc:chgData name="Jeff Daniels" userId="2a709bdb9c49e307" providerId="LiveId" clId="{A296A606-C366-47A3-AFE1-C481CDB63936}" dt="2025-04-05T02:12:55.198" v="0" actId="47"/>
        <pc:sldMkLst>
          <pc:docMk/>
          <pc:sldMk cId="2507155245" sldId="333"/>
        </pc:sldMkLst>
      </pc:sldChg>
      <pc:sldChg chg="del">
        <pc:chgData name="Jeff Daniels" userId="2a709bdb9c49e307" providerId="LiveId" clId="{A296A606-C366-47A3-AFE1-C481CDB63936}" dt="2025-04-05T02:12:55.198" v="0" actId="47"/>
        <pc:sldMkLst>
          <pc:docMk/>
          <pc:sldMk cId="3997798126" sldId="334"/>
        </pc:sldMkLst>
      </pc:sldChg>
      <pc:sldChg chg="del">
        <pc:chgData name="Jeff Daniels" userId="2a709bdb9c49e307" providerId="LiveId" clId="{A296A606-C366-47A3-AFE1-C481CDB63936}" dt="2025-04-05T02:12:55.198" v="0" actId="47"/>
        <pc:sldMkLst>
          <pc:docMk/>
          <pc:sldMk cId="3624733841" sldId="335"/>
        </pc:sldMkLst>
      </pc:sldChg>
      <pc:sldChg chg="del">
        <pc:chgData name="Jeff Daniels" userId="2a709bdb9c49e307" providerId="LiveId" clId="{A296A606-C366-47A3-AFE1-C481CDB63936}" dt="2025-04-05T02:12:55.198" v="0" actId="47"/>
        <pc:sldMkLst>
          <pc:docMk/>
          <pc:sldMk cId="1785750700" sldId="336"/>
        </pc:sldMkLst>
      </pc:sldChg>
      <pc:sldChg chg="add">
        <pc:chgData name="Jeff Daniels" userId="2a709bdb9c49e307" providerId="LiveId" clId="{A296A606-C366-47A3-AFE1-C481CDB63936}" dt="2025-04-05T02:13:51.343" v="1"/>
        <pc:sldMkLst>
          <pc:docMk/>
          <pc:sldMk cId="2351093814" sldId="337"/>
        </pc:sldMkLst>
      </pc:sldChg>
      <pc:sldChg chg="add">
        <pc:chgData name="Jeff Daniels" userId="2a709bdb9c49e307" providerId="LiveId" clId="{A296A606-C366-47A3-AFE1-C481CDB63936}" dt="2025-04-05T02:13:51.343" v="1"/>
        <pc:sldMkLst>
          <pc:docMk/>
          <pc:sldMk cId="2907151670" sldId="338"/>
        </pc:sldMkLst>
      </pc:sldChg>
      <pc:sldChg chg="add">
        <pc:chgData name="Jeff Daniels" userId="2a709bdb9c49e307" providerId="LiveId" clId="{A296A606-C366-47A3-AFE1-C481CDB63936}" dt="2025-04-05T02:13:51.343" v="1"/>
        <pc:sldMkLst>
          <pc:docMk/>
          <pc:sldMk cId="2304647364" sldId="339"/>
        </pc:sldMkLst>
      </pc:sldChg>
      <pc:sldChg chg="add">
        <pc:chgData name="Jeff Daniels" userId="2a709bdb9c49e307" providerId="LiveId" clId="{A296A606-C366-47A3-AFE1-C481CDB63936}" dt="2025-04-05T02:13:51.343" v="1"/>
        <pc:sldMkLst>
          <pc:docMk/>
          <pc:sldMk cId="2354152953" sldId="340"/>
        </pc:sldMkLst>
      </pc:sldChg>
      <pc:sldChg chg="add">
        <pc:chgData name="Jeff Daniels" userId="2a709bdb9c49e307" providerId="LiveId" clId="{A296A606-C366-47A3-AFE1-C481CDB63936}" dt="2025-04-05T02:13:51.343" v="1"/>
        <pc:sldMkLst>
          <pc:docMk/>
          <pc:sldMk cId="224617930" sldId="341"/>
        </pc:sldMkLst>
      </pc:sldChg>
      <pc:sldChg chg="add">
        <pc:chgData name="Jeff Daniels" userId="2a709bdb9c49e307" providerId="LiveId" clId="{A296A606-C366-47A3-AFE1-C481CDB63936}" dt="2025-04-05T02:13:51.343" v="1"/>
        <pc:sldMkLst>
          <pc:docMk/>
          <pc:sldMk cId="3160037338" sldId="342"/>
        </pc:sldMkLst>
      </pc:sldChg>
      <pc:sldChg chg="add">
        <pc:chgData name="Jeff Daniels" userId="2a709bdb9c49e307" providerId="LiveId" clId="{A296A606-C366-47A3-AFE1-C481CDB63936}" dt="2025-04-05T02:13:51.343" v="1"/>
        <pc:sldMkLst>
          <pc:docMk/>
          <pc:sldMk cId="4200657801" sldId="343"/>
        </pc:sldMkLst>
      </pc:sldChg>
      <pc:sldChg chg="add">
        <pc:chgData name="Jeff Daniels" userId="2a709bdb9c49e307" providerId="LiveId" clId="{A296A606-C366-47A3-AFE1-C481CDB63936}" dt="2025-04-05T02:13:51.343" v="1"/>
        <pc:sldMkLst>
          <pc:docMk/>
          <pc:sldMk cId="2796968353" sldId="344"/>
        </pc:sldMkLst>
      </pc:sldChg>
      <pc:sldChg chg="add">
        <pc:chgData name="Jeff Daniels" userId="2a709bdb9c49e307" providerId="LiveId" clId="{A296A606-C366-47A3-AFE1-C481CDB63936}" dt="2025-04-05T02:13:51.343" v="1"/>
        <pc:sldMkLst>
          <pc:docMk/>
          <pc:sldMk cId="1928468910" sldId="345"/>
        </pc:sldMkLst>
      </pc:sldChg>
      <pc:sldChg chg="add">
        <pc:chgData name="Jeff Daniels" userId="2a709bdb9c49e307" providerId="LiveId" clId="{A296A606-C366-47A3-AFE1-C481CDB63936}" dt="2025-04-05T02:13:51.343" v="1"/>
        <pc:sldMkLst>
          <pc:docMk/>
          <pc:sldMk cId="2779798460" sldId="346"/>
        </pc:sldMkLst>
      </pc:sldChg>
      <pc:sldChg chg="add">
        <pc:chgData name="Jeff Daniels" userId="2a709bdb9c49e307" providerId="LiveId" clId="{A296A606-C366-47A3-AFE1-C481CDB63936}" dt="2025-04-05T02:13:51.343" v="1"/>
        <pc:sldMkLst>
          <pc:docMk/>
          <pc:sldMk cId="3534881875" sldId="347"/>
        </pc:sldMkLst>
      </pc:sldChg>
      <pc:sldChg chg="addSp add">
        <pc:chgData name="Jeff Daniels" userId="2a709bdb9c49e307" providerId="LiveId" clId="{A296A606-C366-47A3-AFE1-C481CDB63936}" dt="2025-04-05T02:14:22.990" v="2"/>
        <pc:sldMkLst>
          <pc:docMk/>
          <pc:sldMk cId="405709613" sldId="348"/>
        </pc:sldMkLst>
        <pc:picChg chg="add">
          <ac:chgData name="Jeff Daniels" userId="2a709bdb9c49e307" providerId="LiveId" clId="{A296A606-C366-47A3-AFE1-C481CDB63936}" dt="2025-04-05T02:14:22.990" v="2"/>
          <ac:picMkLst>
            <pc:docMk/>
            <pc:sldMk cId="405709613" sldId="348"/>
            <ac:picMk id="3" creationId="{CAC1EE76-C18C-DC74-C91E-5A57F9CCF721}"/>
          </ac:picMkLst>
        </pc:picChg>
      </pc:sldChg>
      <pc:sldChg chg="add">
        <pc:chgData name="Jeff Daniels" userId="2a709bdb9c49e307" providerId="LiveId" clId="{A296A606-C366-47A3-AFE1-C481CDB63936}" dt="2025-04-05T02:13:51.343" v="1"/>
        <pc:sldMkLst>
          <pc:docMk/>
          <pc:sldMk cId="1024145944" sldId="349"/>
        </pc:sldMkLst>
      </pc:sldChg>
      <pc:sldChg chg="add">
        <pc:chgData name="Jeff Daniels" userId="2a709bdb9c49e307" providerId="LiveId" clId="{A296A606-C366-47A3-AFE1-C481CDB63936}" dt="2025-04-05T02:14:59.220" v="4"/>
        <pc:sldMkLst>
          <pc:docMk/>
          <pc:sldMk cId="177524581" sldId="350"/>
        </pc:sldMkLst>
      </pc:sldChg>
      <pc:sldChg chg="add">
        <pc:chgData name="Jeff Daniels" userId="2a709bdb9c49e307" providerId="LiveId" clId="{A296A606-C366-47A3-AFE1-C481CDB63936}" dt="2025-04-05T02:14:59.220" v="4"/>
        <pc:sldMkLst>
          <pc:docMk/>
          <pc:sldMk cId="1893940993" sldId="351"/>
        </pc:sldMkLst>
      </pc:sldChg>
      <pc:sldChg chg="add">
        <pc:chgData name="Jeff Daniels" userId="2a709bdb9c49e307" providerId="LiveId" clId="{A296A606-C366-47A3-AFE1-C481CDB63936}" dt="2025-04-05T02:14:59.220" v="4"/>
        <pc:sldMkLst>
          <pc:docMk/>
          <pc:sldMk cId="2536150087" sldId="352"/>
        </pc:sldMkLst>
      </pc:sldChg>
      <pc:sldChg chg="add">
        <pc:chgData name="Jeff Daniels" userId="2a709bdb9c49e307" providerId="LiveId" clId="{A296A606-C366-47A3-AFE1-C481CDB63936}" dt="2025-04-05T02:14:59.220" v="4"/>
        <pc:sldMkLst>
          <pc:docMk/>
          <pc:sldMk cId="845352946" sldId="353"/>
        </pc:sldMkLst>
      </pc:sldChg>
      <pc:sldChg chg="add">
        <pc:chgData name="Jeff Daniels" userId="2a709bdb9c49e307" providerId="LiveId" clId="{A296A606-C366-47A3-AFE1-C481CDB63936}" dt="2025-04-05T02:14:59.220" v="4"/>
        <pc:sldMkLst>
          <pc:docMk/>
          <pc:sldMk cId="1448379693" sldId="354"/>
        </pc:sldMkLst>
      </pc:sldChg>
      <pc:sldChg chg="add">
        <pc:chgData name="Jeff Daniels" userId="2a709bdb9c49e307" providerId="LiveId" clId="{A296A606-C366-47A3-AFE1-C481CDB63936}" dt="2025-04-05T02:14:59.220" v="4"/>
        <pc:sldMkLst>
          <pc:docMk/>
          <pc:sldMk cId="3648779133" sldId="355"/>
        </pc:sldMkLst>
      </pc:sldChg>
      <pc:sldChg chg="add">
        <pc:chgData name="Jeff Daniels" userId="2a709bdb9c49e307" providerId="LiveId" clId="{A296A606-C366-47A3-AFE1-C481CDB63936}" dt="2025-04-05T02:14:59.220" v="4"/>
        <pc:sldMkLst>
          <pc:docMk/>
          <pc:sldMk cId="3651785647" sldId="356"/>
        </pc:sldMkLst>
      </pc:sldChg>
      <pc:sldChg chg="add">
        <pc:chgData name="Jeff Daniels" userId="2a709bdb9c49e307" providerId="LiveId" clId="{A296A606-C366-47A3-AFE1-C481CDB63936}" dt="2025-04-05T02:14:59.220" v="4"/>
        <pc:sldMkLst>
          <pc:docMk/>
          <pc:sldMk cId="1634771364" sldId="357"/>
        </pc:sldMkLst>
      </pc:sldChg>
      <pc:sldChg chg="add">
        <pc:chgData name="Jeff Daniels" userId="2a709bdb9c49e307" providerId="LiveId" clId="{A296A606-C366-47A3-AFE1-C481CDB63936}" dt="2025-04-05T02:15:40.234" v="5"/>
        <pc:sldMkLst>
          <pc:docMk/>
          <pc:sldMk cId="1326638279" sldId="35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60D7E-4D5E-46C1-AC92-1094BC51A8B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ECBBB-4C7A-4B5C-BE0D-E432E3920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66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F385C-FAEE-AC2F-A565-AD3BCCE48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0EEF08-D7A3-AC37-A3FB-E9356E68CF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77300-896D-D791-DE5E-BF760E263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AE09B-0A96-67AC-83D4-B3ABBCECD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9A209-BC76-C901-A250-7F7DFD0E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79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215CE-2893-89AD-A636-41E3457B6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C304EE-3FE9-3857-1809-07129A921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84DC4-1ACB-DA30-7B7F-2CC52043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E4B88-C7AE-BE31-C91F-22FAC976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F8E34-AB4F-0028-1F55-F9A037FF8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62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E3B65E-6B21-B5CE-43A2-5D2FC8C98F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C3679-03FC-5904-DF04-F5B0005B0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C930-123C-A220-12E6-28F3BE2A1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5315D-D696-DC7E-CB9F-605C04CA7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5382-01D6-314E-C484-B3D7EC52D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16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F385C-FAEE-AC2F-A565-AD3BCCE48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0EEF08-D7A3-AC37-A3FB-E9356E68CF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77300-896D-D791-DE5E-BF760E263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AE09B-0A96-67AC-83D4-B3ABBCECD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9A209-BC76-C901-A250-7F7DFD0E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53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EFB0E-014E-4452-419C-9072D2982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E2FDC-BAEB-EF69-E0F5-E79A90ECB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AB6AA-DE0D-4CB9-EBD0-78F933EEF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44924-9149-AD65-E84D-4402789EF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52E62-2D89-FA1C-C0C6-1EC2091A8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07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31E8D-3DB3-1174-ABDC-7EB15138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274BB-152C-FC19-41D0-7E69D1DC3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4D2A2-BF73-ADCA-1414-698B777CA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CD2EC-595F-6BED-96B1-B0A596EB3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74EAD-C771-7F17-469B-5515A3836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36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42F50-BC0F-1C7E-4796-C6DCFCCB4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53C70-BE46-D1C9-71BB-B8A40362D7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FA47AA-A34E-72AC-0A7C-1A8198890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71F2C-3AF1-B450-81E1-91A89DEBE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790BE5-9EC1-F460-7C33-8DAD38645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3BE90-49B2-D47B-8CC6-1DDB92797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3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CD256-0577-49CD-A555-8F308FA3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B6CFF-B046-B789-7052-E7414A8DB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A0F703-9134-6C2B-BF9D-7178266AC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72FDA5-0171-2A1D-8E6D-B02C6FBADB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B87C75-EC77-1DC5-A5CA-45B07FECBD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66EDDF-536A-2612-FDF0-A5D932737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C7B0C3-F55F-6509-CD39-0CB564672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0BE8C2-79AC-B10D-22CF-BD44201DD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94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6767-E386-A1F1-E1DB-F8BD92F10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89466E-61AA-8C73-5E04-B65DA9C96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580849-66AC-8E6A-21AF-F7B099D90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CDBE1-7F30-EB1A-1089-0986B761A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1A3324-70A6-2F35-E5E2-8C0F5FA51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71AF2-B639-77DE-476C-7A88C75D2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FA75F3-6879-D755-1410-F03EA1AA8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47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CAB84-88FA-85F5-02B9-6309199F7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BEDD5-09A0-27FD-7A40-5A24D3264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4402E6-5C75-AFEF-E58B-BDB51F06B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3A26D-3DEC-079D-2164-98F510D4D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96490-4EB8-FA01-6C7F-28D4A1169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EA3BFA-6608-A05E-3C64-BD63A8F14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67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EFB0E-014E-4452-419C-9072D2982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E2FDC-BAEB-EF69-E0F5-E79A90ECB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AB6AA-DE0D-4CB9-EBD0-78F933EEF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44924-9149-AD65-E84D-4402789EF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52E62-2D89-FA1C-C0C6-1EC2091A8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58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17F4A-DACE-4C70-50E8-00D990ED7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FF706D-C90F-C1DA-EFD5-9F79A388E3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3A10A4-04FC-8DC6-5F29-5AC18B96E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765B85-81EE-012A-4062-82A7F848A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E990C-31D3-7341-A1AB-590F459C6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0F8B0-C490-0653-73A6-2C0237BEB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0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215CE-2893-89AD-A636-41E3457B6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C304EE-3FE9-3857-1809-07129A921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84DC4-1ACB-DA30-7B7F-2CC52043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E4B88-C7AE-BE31-C91F-22FAC976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F8E34-AB4F-0028-1F55-F9A037FF8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12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E3B65E-6B21-B5CE-43A2-5D2FC8C98F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C3679-03FC-5904-DF04-F5B0005B0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C930-123C-A220-12E6-28F3BE2A1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5315D-D696-DC7E-CB9F-605C04CA7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5382-01D6-314E-C484-B3D7EC52D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62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F385C-FAEE-AC2F-A565-AD3BCCE48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0EEF08-D7A3-AC37-A3FB-E9356E68CF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77300-896D-D791-DE5E-BF760E263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AE09B-0A96-67AC-83D4-B3ABBCECD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9A209-BC76-C901-A250-7F7DFD0E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26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EFB0E-014E-4452-419C-9072D2982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E2FDC-BAEB-EF69-E0F5-E79A90ECB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AB6AA-DE0D-4CB9-EBD0-78F933EEF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44924-9149-AD65-E84D-4402789EF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52E62-2D89-FA1C-C0C6-1EC2091A8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44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31E8D-3DB3-1174-ABDC-7EB15138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274BB-152C-FC19-41D0-7E69D1DC3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4D2A2-BF73-ADCA-1414-698B777CA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CD2EC-595F-6BED-96B1-B0A596EB3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74EAD-C771-7F17-469B-5515A3836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57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42F50-BC0F-1C7E-4796-C6DCFCCB4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53C70-BE46-D1C9-71BB-B8A40362D7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FA47AA-A34E-72AC-0A7C-1A8198890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71F2C-3AF1-B450-81E1-91A89DEBE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790BE5-9EC1-F460-7C33-8DAD38645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3BE90-49B2-D47B-8CC6-1DDB92797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68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CD256-0577-49CD-A555-8F308FA3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B6CFF-B046-B789-7052-E7414A8DB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A0F703-9134-6C2B-BF9D-7178266AC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72FDA5-0171-2A1D-8E6D-B02C6FBADB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B87C75-EC77-1DC5-A5CA-45B07FECBD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66EDDF-536A-2612-FDF0-A5D932737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C7B0C3-F55F-6509-CD39-0CB564672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0BE8C2-79AC-B10D-22CF-BD44201DD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56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6767-E386-A1F1-E1DB-F8BD92F10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89466E-61AA-8C73-5E04-B65DA9C96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580849-66AC-8E6A-21AF-F7B099D90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CDBE1-7F30-EB1A-1089-0986B761A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716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1A3324-70A6-2F35-E5E2-8C0F5FA51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71AF2-B639-77DE-476C-7A88C75D2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FA75F3-6879-D755-1410-F03EA1AA8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96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31E8D-3DB3-1174-ABDC-7EB15138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274BB-152C-FC19-41D0-7E69D1DC3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4D2A2-BF73-ADCA-1414-698B777CA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CD2EC-595F-6BED-96B1-B0A596EB3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74EAD-C771-7F17-469B-5515A3836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528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CAB84-88FA-85F5-02B9-6309199F7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BEDD5-09A0-27FD-7A40-5A24D3264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4402E6-5C75-AFEF-E58B-BDB51F06B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3A26D-3DEC-079D-2164-98F510D4D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96490-4EB8-FA01-6C7F-28D4A1169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EA3BFA-6608-A05E-3C64-BD63A8F14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906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17F4A-DACE-4C70-50E8-00D990ED7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FF706D-C90F-C1DA-EFD5-9F79A388E3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3A10A4-04FC-8DC6-5F29-5AC18B96E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765B85-81EE-012A-4062-82A7F848A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E990C-31D3-7341-A1AB-590F459C6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0F8B0-C490-0653-73A6-2C0237BEB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30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215CE-2893-89AD-A636-41E3457B6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C304EE-3FE9-3857-1809-07129A921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84DC4-1ACB-DA30-7B7F-2CC52043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E4B88-C7AE-BE31-C91F-22FAC976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F8E34-AB4F-0028-1F55-F9A037FF8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774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E3B65E-6B21-B5CE-43A2-5D2FC8C98F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C3679-03FC-5904-DF04-F5B0005B0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C930-123C-A220-12E6-28F3BE2A1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5315D-D696-DC7E-CB9F-605C04CA7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5382-01D6-314E-C484-B3D7EC52D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111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F385C-FAEE-AC2F-A565-AD3BCCE48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0EEF08-D7A3-AC37-A3FB-E9356E68CF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77300-896D-D791-DE5E-BF760E263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AE09B-0A96-67AC-83D4-B3ABBCECD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9A209-BC76-C901-A250-7F7DFD0E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518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EFB0E-014E-4452-419C-9072D2982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E2FDC-BAEB-EF69-E0F5-E79A90ECB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AB6AA-DE0D-4CB9-EBD0-78F933EEF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44924-9149-AD65-E84D-4402789EF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52E62-2D89-FA1C-C0C6-1EC2091A8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204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31E8D-3DB3-1174-ABDC-7EB15138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274BB-152C-FC19-41D0-7E69D1DC3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4D2A2-BF73-ADCA-1414-698B777CA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CD2EC-595F-6BED-96B1-B0A596EB3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74EAD-C771-7F17-469B-5515A3836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193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42F50-BC0F-1C7E-4796-C6DCFCCB4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53C70-BE46-D1C9-71BB-B8A40362D7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FA47AA-A34E-72AC-0A7C-1A8198890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71F2C-3AF1-B450-81E1-91A89DEBE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790BE5-9EC1-F460-7C33-8DAD38645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3BE90-49B2-D47B-8CC6-1DDB92797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948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CD256-0577-49CD-A555-8F308FA3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B6CFF-B046-B789-7052-E7414A8DB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A0F703-9134-6C2B-BF9D-7178266AC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72FDA5-0171-2A1D-8E6D-B02C6FBADB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B87C75-EC77-1DC5-A5CA-45B07FECBD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66EDDF-536A-2612-FDF0-A5D932737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C7B0C3-F55F-6509-CD39-0CB564672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0BE8C2-79AC-B10D-22CF-BD44201DD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08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6767-E386-A1F1-E1DB-F8BD92F10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89466E-61AA-8C73-5E04-B65DA9C96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580849-66AC-8E6A-21AF-F7B099D90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CDBE1-7F30-EB1A-1089-0986B761A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26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42F50-BC0F-1C7E-4796-C6DCFCCB4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53C70-BE46-D1C9-71BB-B8A40362D7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FA47AA-A34E-72AC-0A7C-1A8198890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71F2C-3AF1-B450-81E1-91A89DEBE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790BE5-9EC1-F460-7C33-8DAD38645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3BE90-49B2-D47B-8CC6-1DDB92797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126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1A3324-70A6-2F35-E5E2-8C0F5FA51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71AF2-B639-77DE-476C-7A88C75D2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FA75F3-6879-D755-1410-F03EA1AA8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635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CAB84-88FA-85F5-02B9-6309199F7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BEDD5-09A0-27FD-7A40-5A24D3264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4402E6-5C75-AFEF-E58B-BDB51F06B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3A26D-3DEC-079D-2164-98F510D4D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96490-4EB8-FA01-6C7F-28D4A1169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EA3BFA-6608-A05E-3C64-BD63A8F14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618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17F4A-DACE-4C70-50E8-00D990ED7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FF706D-C90F-C1DA-EFD5-9F79A388E3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3A10A4-04FC-8DC6-5F29-5AC18B96E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765B85-81EE-012A-4062-82A7F848A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E990C-31D3-7341-A1AB-590F459C6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0F8B0-C490-0653-73A6-2C0237BEB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490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215CE-2893-89AD-A636-41E3457B6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C304EE-3FE9-3857-1809-07129A921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84DC4-1ACB-DA30-7B7F-2CC52043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E4B88-C7AE-BE31-C91F-22FAC976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F8E34-AB4F-0028-1F55-F9A037FF8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589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E3B65E-6B21-B5CE-43A2-5D2FC8C98F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C3679-03FC-5904-DF04-F5B0005B0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C930-123C-A220-12E6-28F3BE2A1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5315D-D696-DC7E-CB9F-605C04CA7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5382-01D6-314E-C484-B3D7EC52D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F385C-FAEE-AC2F-A565-AD3BCCE48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0EEF08-D7A3-AC37-A3FB-E9356E68CF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77300-896D-D791-DE5E-BF760E263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AE09B-0A96-67AC-83D4-B3ABBCECD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9A209-BC76-C901-A250-7F7DFD0E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68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EFB0E-014E-4452-419C-9072D2982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E2FDC-BAEB-EF69-E0F5-E79A90ECB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AB6AA-DE0D-4CB9-EBD0-78F933EEF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44924-9149-AD65-E84D-4402789EF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52E62-2D89-FA1C-C0C6-1EC2091A8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4271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31E8D-3DB3-1174-ABDC-7EB15138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274BB-152C-FC19-41D0-7E69D1DC3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4D2A2-BF73-ADCA-1414-698B777CA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CD2EC-595F-6BED-96B1-B0A596EB3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74EAD-C771-7F17-469B-5515A3836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091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42F50-BC0F-1C7E-4796-C6DCFCCB4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53C70-BE46-D1C9-71BB-B8A40362D7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FA47AA-A34E-72AC-0A7C-1A8198890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71F2C-3AF1-B450-81E1-91A89DEBE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790BE5-9EC1-F460-7C33-8DAD38645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3BE90-49B2-D47B-8CC6-1DDB92797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36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CD256-0577-49CD-A555-8F308FA3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B6CFF-B046-B789-7052-E7414A8DB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A0F703-9134-6C2B-BF9D-7178266AC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72FDA5-0171-2A1D-8E6D-B02C6FBADB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B87C75-EC77-1DC5-A5CA-45B07FECBD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66EDDF-536A-2612-FDF0-A5D932737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C7B0C3-F55F-6509-CD39-0CB564672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0BE8C2-79AC-B10D-22CF-BD44201DD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7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CD256-0577-49CD-A555-8F308FA3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B6CFF-B046-B789-7052-E7414A8DB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A0F703-9134-6C2B-BF9D-7178266AC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72FDA5-0171-2A1D-8E6D-B02C6FBADB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B87C75-EC77-1DC5-A5CA-45B07FECBD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66EDDF-536A-2612-FDF0-A5D932737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C7B0C3-F55F-6509-CD39-0CB564672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0BE8C2-79AC-B10D-22CF-BD44201DD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082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6767-E386-A1F1-E1DB-F8BD92F10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89466E-61AA-8C73-5E04-B65DA9C96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580849-66AC-8E6A-21AF-F7B099D90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CDBE1-7F30-EB1A-1089-0986B761A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418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1A3324-70A6-2F35-E5E2-8C0F5FA51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71AF2-B639-77DE-476C-7A88C75D2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FA75F3-6879-D755-1410-F03EA1AA8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246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CAB84-88FA-85F5-02B9-6309199F7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BEDD5-09A0-27FD-7A40-5A24D3264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4402E6-5C75-AFEF-E58B-BDB51F06B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3A26D-3DEC-079D-2164-98F510D4D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96490-4EB8-FA01-6C7F-28D4A1169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EA3BFA-6608-A05E-3C64-BD63A8F14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968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17F4A-DACE-4C70-50E8-00D990ED7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FF706D-C90F-C1DA-EFD5-9F79A388E3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3A10A4-04FC-8DC6-5F29-5AC18B96E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765B85-81EE-012A-4062-82A7F848A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E990C-31D3-7341-A1AB-590F459C6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0F8B0-C490-0653-73A6-2C0237BEB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36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215CE-2893-89AD-A636-41E3457B6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C304EE-3FE9-3857-1809-07129A921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84DC4-1ACB-DA30-7B7F-2CC52043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E4B88-C7AE-BE31-C91F-22FAC976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F8E34-AB4F-0028-1F55-F9A037FF8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549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E3B65E-6B21-B5CE-43A2-5D2FC8C98F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C3679-03FC-5904-DF04-F5B0005B0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C930-123C-A220-12E6-28F3BE2A1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5315D-D696-DC7E-CB9F-605C04CA7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5382-01D6-314E-C484-B3D7EC52D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48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6767-E386-A1F1-E1DB-F8BD92F10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89466E-61AA-8C73-5E04-B65DA9C96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580849-66AC-8E6A-21AF-F7B099D90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CDBE1-7F30-EB1A-1089-0986B761A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20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1A3324-70A6-2F35-E5E2-8C0F5FA51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71AF2-B639-77DE-476C-7A88C75D2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FA75F3-6879-D755-1410-F03EA1AA8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95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CAB84-88FA-85F5-02B9-6309199F7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BEDD5-09A0-27FD-7A40-5A24D3264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4402E6-5C75-AFEF-E58B-BDB51F06B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3A26D-3DEC-079D-2164-98F510D4D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96490-4EB8-FA01-6C7F-28D4A1169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EA3BFA-6608-A05E-3C64-BD63A8F14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52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17F4A-DACE-4C70-50E8-00D990ED7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FF706D-C90F-C1DA-EFD5-9F79A388E3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3A10A4-04FC-8DC6-5F29-5AC18B96E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765B85-81EE-012A-4062-82A7F848A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E990C-31D3-7341-A1AB-590F459C6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0F8B0-C490-0653-73A6-2C0237BEB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6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kenpulsmusic.com/blog/2017/04/the-posture-of-worship-part-2/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allpapercave.com/night-mountains-wallpapers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hyperlink" Target="https://www.pinterest.co.uk/pin/seamless-loop-of-deep-blue-ocean-waves-from-underwater-background-stock-footageblueoceandeepseamless--752030837755178451/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4BC8CE-306A-BFA0-B50A-70BF48397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CAA77-C81B-36B5-522F-E7DF75FC0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EA463-547A-AAFF-1999-32506A033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4CD9D-7FD3-4BA9-7828-1AEF9F63F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0BA09-D3CD-4BB7-C67F-0ADDC9DE8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49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4BC8CE-306A-BFA0-B50A-70BF48397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CAA77-C81B-36B5-522F-E7DF75FC0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EA463-547A-AAFF-1999-32506A033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4CD9D-7FD3-4BA9-7828-1AEF9F63F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0BA09-D3CD-4BB7-C67F-0ADDC9DE8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9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4BC8CE-306A-BFA0-B50A-70BF48397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CAA77-C81B-36B5-522F-E7DF75FC0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EA463-547A-AAFF-1999-32506A033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4CD9D-7FD3-4BA9-7828-1AEF9F63F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0BA09-D3CD-4BB7-C67F-0ADDC9DE8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2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4BC8CE-306A-BFA0-B50A-70BF48397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CAA77-C81B-36B5-522F-E7DF75FC0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EA463-547A-AAFF-1999-32506A033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4CD9D-7FD3-4BA9-7828-1AEF9F63F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0BA09-D3CD-4BB7-C67F-0ADDC9DE8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4BC8CE-306A-BFA0-B50A-70BF48397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CAA77-C81B-36B5-522F-E7DF75FC0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EA463-547A-AAFF-1999-32506A033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474C90-DDFD-461B-A9A1-FA0F2F7BC68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4CD9D-7FD3-4BA9-7828-1AEF9F63F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0BA09-D3CD-4BB7-C67F-0ADDC9DE8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D4C5A4-F66E-4B4F-A295-4E4949A74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0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8435C-7908-41CB-1BE1-0B1560662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3C632-2A37-6A7F-20C9-0476EBEE6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Who else would rocks 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cry out to worship?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Whose glory taught the stars to shine?</a:t>
            </a:r>
          </a:p>
        </p:txBody>
      </p:sp>
    </p:spTree>
    <p:extLst>
      <p:ext uri="{BB962C8B-B14F-4D97-AF65-F5344CB8AC3E}">
        <p14:creationId xmlns:p14="http://schemas.microsoft.com/office/powerpoint/2010/main" val="500864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02CBE-3640-E050-F794-531351376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71F47-41E5-4773-BB80-2A1829AD9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Lord Jesus,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This song is forever Yours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A thousand hallelujahs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And a thousand more</a:t>
            </a:r>
          </a:p>
        </p:txBody>
      </p:sp>
    </p:spTree>
    <p:extLst>
      <p:ext uri="{BB962C8B-B14F-4D97-AF65-F5344CB8AC3E}">
        <p14:creationId xmlns:p14="http://schemas.microsoft.com/office/powerpoint/2010/main" val="2304647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16670-652A-8A2B-0D22-A868EE6F4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A03DC-9277-3147-68FB-609750FEE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Praise to the Lord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To the lamb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To the King of Heaven</a:t>
            </a:r>
          </a:p>
        </p:txBody>
      </p:sp>
    </p:spTree>
    <p:extLst>
      <p:ext uri="{BB962C8B-B14F-4D97-AF65-F5344CB8AC3E}">
        <p14:creationId xmlns:p14="http://schemas.microsoft.com/office/powerpoint/2010/main" val="17474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043DD-1C1D-2E6E-AAA8-4BD651CA9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043F3-0779-624B-5D55-761E5FEFD0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Praise for He rose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Now He reigns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We will sing forever</a:t>
            </a:r>
          </a:p>
        </p:txBody>
      </p:sp>
    </p:spTree>
    <p:extLst>
      <p:ext uri="{BB962C8B-B14F-4D97-AF65-F5344CB8AC3E}">
        <p14:creationId xmlns:p14="http://schemas.microsoft.com/office/powerpoint/2010/main" val="2506412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80A4D-57CA-7510-2E7C-EDB4F5671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9399F-EF3B-37C3-A7CE-E3CA23D3B6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Praise to the Lord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To the lamb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To the King of Heaven</a:t>
            </a:r>
          </a:p>
        </p:txBody>
      </p:sp>
    </p:spTree>
    <p:extLst>
      <p:ext uri="{BB962C8B-B14F-4D97-AF65-F5344CB8AC3E}">
        <p14:creationId xmlns:p14="http://schemas.microsoft.com/office/powerpoint/2010/main" val="2354152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CEF37-6379-E0B1-52BF-A97DD803A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A330-82E8-B909-3ED3-0100746E2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Praise for He rose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Now He reigns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We will sing forever</a:t>
            </a:r>
          </a:p>
        </p:txBody>
      </p:sp>
    </p:spTree>
    <p:extLst>
      <p:ext uri="{BB962C8B-B14F-4D97-AF65-F5344CB8AC3E}">
        <p14:creationId xmlns:p14="http://schemas.microsoft.com/office/powerpoint/2010/main" val="1024145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9EB10-BC78-11A3-2CA2-F02D8FD6E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5254E-8F9C-79FA-5668-C95FBB455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With a thousand hallelujahs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We magnify Your name</a:t>
            </a:r>
          </a:p>
        </p:txBody>
      </p:sp>
    </p:spTree>
    <p:extLst>
      <p:ext uri="{BB962C8B-B14F-4D97-AF65-F5344CB8AC3E}">
        <p14:creationId xmlns:p14="http://schemas.microsoft.com/office/powerpoint/2010/main" val="224617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15EB0-363B-FD54-FA92-C7ED63EF3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442A9-0A58-44C2-78ED-4B6CFBA86F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You alone 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deserve the glory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The honor and 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the praise</a:t>
            </a:r>
          </a:p>
        </p:txBody>
      </p:sp>
    </p:spTree>
    <p:extLst>
      <p:ext uri="{BB962C8B-B14F-4D97-AF65-F5344CB8AC3E}">
        <p14:creationId xmlns:p14="http://schemas.microsoft.com/office/powerpoint/2010/main" val="3160037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DA42D-A46B-5FE2-611B-F2E008282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5A484-ACED-467E-15D3-551D138A9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Lord Jesus,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This song is forever Yours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A thousand hallelujahs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And a thousand more</a:t>
            </a:r>
          </a:p>
        </p:txBody>
      </p:sp>
    </p:spTree>
    <p:extLst>
      <p:ext uri="{BB962C8B-B14F-4D97-AF65-F5344CB8AC3E}">
        <p14:creationId xmlns:p14="http://schemas.microsoft.com/office/powerpoint/2010/main" val="4200657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EA4BB-DC01-ED8F-86DE-56F2344A9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7CC6C-8B4F-E979-E394-8827A8A6A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Praise to the Lord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To the lamb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To the King of Heaven</a:t>
            </a:r>
          </a:p>
        </p:txBody>
      </p:sp>
    </p:spTree>
    <p:extLst>
      <p:ext uri="{BB962C8B-B14F-4D97-AF65-F5344CB8AC3E}">
        <p14:creationId xmlns:p14="http://schemas.microsoft.com/office/powerpoint/2010/main" val="2796968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4C888-A7A8-3B40-232D-2120EDF57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74506-DEE9-29D8-F56D-13E91F81A1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Praise for He rose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Now He reigns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We will sing forever</a:t>
            </a:r>
          </a:p>
        </p:txBody>
      </p:sp>
    </p:spTree>
    <p:extLst>
      <p:ext uri="{BB962C8B-B14F-4D97-AF65-F5344CB8AC3E}">
        <p14:creationId xmlns:p14="http://schemas.microsoft.com/office/powerpoint/2010/main" val="1928468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BB81E-6A1B-E38A-1BB3-90AEF5333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B8AC3-B461-C202-1FC0-3250AFBF6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Perhaps creation longs to have the words to sing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But this joy is mine</a:t>
            </a:r>
          </a:p>
        </p:txBody>
      </p:sp>
    </p:spTree>
    <p:extLst>
      <p:ext uri="{BB962C8B-B14F-4D97-AF65-F5344CB8AC3E}">
        <p14:creationId xmlns:p14="http://schemas.microsoft.com/office/powerpoint/2010/main" val="681437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C1C24-A826-18CF-7DC3-BDD69A7A6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2CF1-C7FE-6C0C-2534-8D10654D17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With a thousand hallelujahs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We magnify Your name</a:t>
            </a:r>
          </a:p>
        </p:txBody>
      </p:sp>
    </p:spTree>
    <p:extLst>
      <p:ext uri="{BB962C8B-B14F-4D97-AF65-F5344CB8AC3E}">
        <p14:creationId xmlns:p14="http://schemas.microsoft.com/office/powerpoint/2010/main" val="2779798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979A1-E27A-5EF1-2539-52E53C39A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26129-1D0E-DFB1-52E5-8DBDA8AD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You alone 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deserve the glory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The honor and 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the praise</a:t>
            </a:r>
          </a:p>
        </p:txBody>
      </p:sp>
    </p:spTree>
    <p:extLst>
      <p:ext uri="{BB962C8B-B14F-4D97-AF65-F5344CB8AC3E}">
        <p14:creationId xmlns:p14="http://schemas.microsoft.com/office/powerpoint/2010/main" val="3534881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2E34D-2B21-EA75-B487-89A56202B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A4DB1-EC33-495F-D147-168DF4800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Lord Jesus,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This song is forever Yours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A thousand hallelujahs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And a thousand more</a:t>
            </a:r>
          </a:p>
        </p:txBody>
      </p:sp>
    </p:spTree>
    <p:extLst>
      <p:ext uri="{BB962C8B-B14F-4D97-AF65-F5344CB8AC3E}">
        <p14:creationId xmlns:p14="http://schemas.microsoft.com/office/powerpoint/2010/main" val="405709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EA7ED-A3EE-9D01-60F8-F882A0A37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6DF1F-98C5-62F4-90F1-ADB075F62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Bless the Lord oh my soul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Oh my soul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Worship His Holy name</a:t>
            </a:r>
            <a:b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Sing like never before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Oh my soul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I'll worship Your Holy name</a:t>
            </a:r>
            <a:endParaRPr lang="en-US" dirty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121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87A9E-2B96-F823-2F0A-220C3EE34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C1821-DDA3-F322-06B6-BE731574B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The sun comes up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It's a new day dawning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It's time to sing Your song again</a:t>
            </a:r>
            <a:b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</a:br>
            <a:endParaRPr lang="en-US" dirty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911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CCC57-3C59-A5E7-AD9E-9906F234A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B0E01-4240-F965-C37B-0E6F7D9B6F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Whatever may pass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And whatever lies before me</a:t>
            </a:r>
            <a:b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</a:br>
            <a:b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Let me be singing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When the evening comes</a:t>
            </a:r>
            <a:endParaRPr lang="en-US" dirty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587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1ACEB-9329-DD44-B7AE-E364D4340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D8914-F557-7A2F-7821-8B072B898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Bless the Lord oh my soul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Oh my soul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Worship His Holy name</a:t>
            </a:r>
            <a:b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Sing like never before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Oh my soul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I'll worship Your Holy name</a:t>
            </a:r>
            <a:endParaRPr lang="en-US" dirty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60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33E0F-B850-D284-C0F5-07839122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3398-5639-39C7-9A2D-C9624C07A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You're rich in love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And You're slow to anger</a:t>
            </a:r>
            <a:b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Your name is great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And Your heart is kind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endParaRPr lang="en-US" dirty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808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ABA8F-BA4B-CA39-6215-92287EB83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E9E30-E289-605C-6A9A-9DF712B0C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For all Your goodness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I will keep on singing</a:t>
            </a:r>
            <a:b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Ten thousand reasons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For my heart to find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endParaRPr lang="en-US" dirty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13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F229C-EEF2-2AA8-85EA-C52899484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2E76F-B91B-CCC2-F297-29E3ED562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Bless the Lord oh my soul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Oh my soul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Worship His Holy name</a:t>
            </a:r>
            <a:b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Sing like never before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Oh my soul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I'll worship Your Holy name</a:t>
            </a:r>
            <a:endParaRPr lang="en-US" dirty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4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179BC-515C-9D5D-338C-3C62871D6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F9B81-976C-F4E8-D3E2-EE9734217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With a thousand hallelujahs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We magnify Your name</a:t>
            </a:r>
          </a:p>
        </p:txBody>
      </p:sp>
    </p:spTree>
    <p:extLst>
      <p:ext uri="{BB962C8B-B14F-4D97-AF65-F5344CB8AC3E}">
        <p14:creationId xmlns:p14="http://schemas.microsoft.com/office/powerpoint/2010/main" val="13988121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D5154-3FA3-4F5D-3A1D-1C4186FED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3AA1E-D494-C625-58CF-CB3DCE66B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And on that day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When my strength is failing</a:t>
            </a:r>
            <a:b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The end draws near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And my time has come</a:t>
            </a:r>
            <a:endParaRPr lang="en-US" dirty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6275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CDB7C-1289-46C1-63BF-5710D5362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7A54C-40C8-CDF3-B564-C66C66D0F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Still my soul will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Sing Your praise unending</a:t>
            </a:r>
            <a:b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Ten thousand years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And then forevermore,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Forevermore</a:t>
            </a:r>
            <a:endParaRPr lang="en-US" dirty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9057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17C7C-7C42-C2CA-5728-384DA9A06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36F41-56D1-C70B-FB8C-531826F92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Bless the Lord oh my soul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Oh my soul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Worship His Holy name</a:t>
            </a:r>
            <a:b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Sing like never before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Oh my soul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I'll worship Your Holy name</a:t>
            </a:r>
            <a:endParaRPr lang="en-US" dirty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2253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139BD-8305-63BB-943A-064DB0624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D7D9E-0245-459A-0455-AD7D2B8ED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Bless the Lord oh my soul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Oh my soul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Worship His Holy name</a:t>
            </a:r>
            <a:b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Sing like never before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Oh my soul</a:t>
            </a:r>
            <a:b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I'll worship Your Holy name</a:t>
            </a:r>
            <a:endParaRPr lang="en-US" dirty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5850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DD8A1-0B13-202B-3E0D-ED5F2AF69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89E3-0492-6173-6582-EB7341E1FE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Yes, </a:t>
            </a:r>
            <a:b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I'll worship Your Holy name</a:t>
            </a:r>
            <a:b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</a:br>
            <a:b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Lord, </a:t>
            </a:r>
            <a:b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I’ll worship Your Holy Name</a:t>
            </a:r>
            <a:endParaRPr lang="en-US" dirty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31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8435C-7908-41CB-1BE1-0B1560662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3C632-2A37-6A7F-20C9-0476EBEE6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You are my strength when I am weak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You are the treasure 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that I seek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You are my all in all</a:t>
            </a:r>
          </a:p>
        </p:txBody>
      </p:sp>
    </p:spTree>
    <p:extLst>
      <p:ext uri="{BB962C8B-B14F-4D97-AF65-F5344CB8AC3E}">
        <p14:creationId xmlns:p14="http://schemas.microsoft.com/office/powerpoint/2010/main" val="1775245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BB81E-6A1B-E38A-1BB3-90AEF5333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B8AC3-B461-C202-1FC0-3250AFBF6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Seeking You as a 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precious jewel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Lord, to give up 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I'd be a fool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You are my all in all</a:t>
            </a:r>
          </a:p>
        </p:txBody>
      </p:sp>
    </p:spTree>
    <p:extLst>
      <p:ext uri="{BB962C8B-B14F-4D97-AF65-F5344CB8AC3E}">
        <p14:creationId xmlns:p14="http://schemas.microsoft.com/office/powerpoint/2010/main" val="18939409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179BC-515C-9D5D-338C-3C62871D6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F9B81-976C-F4E8-D3E2-EE9734217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Jesus, Lamb of God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Worthy is Your name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Jesus, Lamb of God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Worthy is Your name</a:t>
            </a:r>
          </a:p>
        </p:txBody>
      </p:sp>
    </p:spTree>
    <p:extLst>
      <p:ext uri="{BB962C8B-B14F-4D97-AF65-F5344CB8AC3E}">
        <p14:creationId xmlns:p14="http://schemas.microsoft.com/office/powerpoint/2010/main" val="25361500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A502D-96FF-107B-C46A-06CAA161C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33A15-CEE9-A434-8288-445AD1177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Taking my sin, 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my cross, my shame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Rising up again 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I bless Your name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You are my all in all</a:t>
            </a:r>
          </a:p>
        </p:txBody>
      </p:sp>
    </p:spTree>
    <p:extLst>
      <p:ext uri="{BB962C8B-B14F-4D97-AF65-F5344CB8AC3E}">
        <p14:creationId xmlns:p14="http://schemas.microsoft.com/office/powerpoint/2010/main" val="8453529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71901-5F37-1F13-7796-8CBEB4100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4EC9A-3576-9C2C-942B-CF269B4FD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When I fall down 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You pick me up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When I am dry 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You fill my cup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You are my all in all</a:t>
            </a:r>
          </a:p>
        </p:txBody>
      </p:sp>
    </p:spTree>
    <p:extLst>
      <p:ext uri="{BB962C8B-B14F-4D97-AF65-F5344CB8AC3E}">
        <p14:creationId xmlns:p14="http://schemas.microsoft.com/office/powerpoint/2010/main" val="1448379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A502D-96FF-107B-C46A-06CAA161C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33A15-CEE9-A434-8288-445AD1177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You alone 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deserve the glory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The honor and 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the praise</a:t>
            </a:r>
          </a:p>
        </p:txBody>
      </p:sp>
    </p:spTree>
    <p:extLst>
      <p:ext uri="{BB962C8B-B14F-4D97-AF65-F5344CB8AC3E}">
        <p14:creationId xmlns:p14="http://schemas.microsoft.com/office/powerpoint/2010/main" val="11239182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50B7E-AC44-E2B8-EF26-D530BBCFB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7B48-E9D2-8CC8-591A-CD56E1D1C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Jesus, Lamb of God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Worthy is Your name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Jesus, Lamb of God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Worthy is Your name</a:t>
            </a:r>
          </a:p>
        </p:txBody>
      </p:sp>
    </p:spTree>
    <p:extLst>
      <p:ext uri="{BB962C8B-B14F-4D97-AF65-F5344CB8AC3E}">
        <p14:creationId xmlns:p14="http://schemas.microsoft.com/office/powerpoint/2010/main" val="36487791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8B656-EA93-5F25-3879-A8092BB12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0C8A9-5CE3-4BBC-B309-9A07613948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Jesus, Lamb of God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Worthy is Your name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Jesus, Lamb of God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Worthy is Your name</a:t>
            </a:r>
          </a:p>
        </p:txBody>
      </p:sp>
    </p:spTree>
    <p:extLst>
      <p:ext uri="{BB962C8B-B14F-4D97-AF65-F5344CB8AC3E}">
        <p14:creationId xmlns:p14="http://schemas.microsoft.com/office/powerpoint/2010/main" val="36517856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6C393-AEB3-835B-30C2-25F3EF452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1B471-681B-44C9-9126-185717C10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Worthy is Your name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Worthy is Your name</a:t>
            </a:r>
          </a:p>
        </p:txBody>
      </p:sp>
    </p:spTree>
    <p:extLst>
      <p:ext uri="{BB962C8B-B14F-4D97-AF65-F5344CB8AC3E}">
        <p14:creationId xmlns:p14="http://schemas.microsoft.com/office/powerpoint/2010/main" val="16347713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978A8-2602-C1F2-54DA-71F970701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55735-694F-5863-C4AA-C05EFAF97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When peace like a river, </a:t>
            </a:r>
            <a:r>
              <a:rPr lang="en-US" sz="7200" dirty="0" err="1"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attendeth</a:t>
            </a:r>
            <a:r>
              <a:rPr lang="en-US" sz="7200" dirty="0"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 my way</a:t>
            </a:r>
            <a:br>
              <a:rPr lang="en-US" sz="7200" dirty="0"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When sorrows like sea billows roll</a:t>
            </a:r>
          </a:p>
        </p:txBody>
      </p:sp>
    </p:spTree>
    <p:extLst>
      <p:ext uri="{BB962C8B-B14F-4D97-AF65-F5344CB8AC3E}">
        <p14:creationId xmlns:p14="http://schemas.microsoft.com/office/powerpoint/2010/main" val="14990055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BB81E-6A1B-E38A-1BB3-90AEF5333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B8AC3-B461-C202-1FC0-3250AFBF6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Whatever my lot, thou hast taught me to say</a:t>
            </a:r>
            <a:br>
              <a:rPr lang="en-US" sz="7200" dirty="0"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It is well, it is well, </a:t>
            </a:r>
            <a:br>
              <a:rPr lang="en-US" sz="7200" dirty="0"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with my soul</a:t>
            </a:r>
          </a:p>
        </p:txBody>
      </p:sp>
    </p:spTree>
    <p:extLst>
      <p:ext uri="{BB962C8B-B14F-4D97-AF65-F5344CB8AC3E}">
        <p14:creationId xmlns:p14="http://schemas.microsoft.com/office/powerpoint/2010/main" val="13266382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449CA-ED92-BDA2-7FF9-6320F9DDD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7EA3C-492F-F944-7829-918EDC5705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6600" dirty="0"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It is well (It is well)</a:t>
            </a:r>
            <a:br>
              <a:rPr lang="en-US" sz="6600" dirty="0"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6600" dirty="0"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With my soul (with my soul)</a:t>
            </a:r>
            <a:br>
              <a:rPr lang="en-US" sz="7200" dirty="0"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br>
              <a:rPr lang="en-US" sz="7200" dirty="0"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6600" dirty="0"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It is well, </a:t>
            </a:r>
            <a:br>
              <a:rPr lang="en-US" sz="6600" dirty="0"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6600" dirty="0"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it is well with my soul</a:t>
            </a:r>
          </a:p>
        </p:txBody>
      </p:sp>
    </p:spTree>
    <p:extLst>
      <p:ext uri="{BB962C8B-B14F-4D97-AF65-F5344CB8AC3E}">
        <p14:creationId xmlns:p14="http://schemas.microsoft.com/office/powerpoint/2010/main" val="3584827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71901-5F37-1F13-7796-8CBEB4100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4EC9A-3576-9C2C-942B-CF269B4FD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Lord Jesus,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This song is forever Yours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A thousand hallelujahs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And a thousand more</a:t>
            </a:r>
          </a:p>
        </p:txBody>
      </p:sp>
    </p:spTree>
    <p:extLst>
      <p:ext uri="{BB962C8B-B14F-4D97-AF65-F5344CB8AC3E}">
        <p14:creationId xmlns:p14="http://schemas.microsoft.com/office/powerpoint/2010/main" val="3672603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9D2B0-B513-2BEC-4C80-01505FC3E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FA38C-DEB3-541A-E799-1332FEA3B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Who else would die for our redemption?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Whose resurrection means I'll rise?</a:t>
            </a:r>
          </a:p>
        </p:txBody>
      </p:sp>
    </p:spTree>
    <p:extLst>
      <p:ext uri="{BB962C8B-B14F-4D97-AF65-F5344CB8AC3E}">
        <p14:creationId xmlns:p14="http://schemas.microsoft.com/office/powerpoint/2010/main" val="30420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F9ED9-022D-AFF9-88A3-B7A77BD94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4F7CF-4892-8F83-2B34-E34E6A321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There isn't time enough to sing of all You've done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But I have eternity to try</a:t>
            </a:r>
          </a:p>
        </p:txBody>
      </p:sp>
    </p:spTree>
    <p:extLst>
      <p:ext uri="{BB962C8B-B14F-4D97-AF65-F5344CB8AC3E}">
        <p14:creationId xmlns:p14="http://schemas.microsoft.com/office/powerpoint/2010/main" val="1739163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C973C-B4BD-B169-C6DC-B166451E8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27A1F-8D44-368C-DFAC-347E19F66F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With a thousand hallelujahs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We magnify Your name</a:t>
            </a:r>
          </a:p>
        </p:txBody>
      </p:sp>
    </p:spTree>
    <p:extLst>
      <p:ext uri="{BB962C8B-B14F-4D97-AF65-F5344CB8AC3E}">
        <p14:creationId xmlns:p14="http://schemas.microsoft.com/office/powerpoint/2010/main" val="2351093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8BFAB-2B9B-593A-6172-7D03A4F9B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092C6-AE9A-A64D-6A2E-568CFE90A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You alone 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deserve the glory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The honor and </a:t>
            </a:r>
            <a:b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</a:br>
            <a:r>
              <a:rPr lang="en-US" sz="7200" dirty="0">
                <a:solidFill>
                  <a:schemeClr val="bg1"/>
                </a:solidFill>
                <a:latin typeface="Eras Bold ITC" panose="020B0907030504020204" pitchFamily="34" charset="0"/>
                <a:ea typeface="Roboto Black"/>
                <a:cs typeface="Roboto Black"/>
                <a:sym typeface="Roboto Black"/>
              </a:rPr>
              <a:t>the praise</a:t>
            </a:r>
          </a:p>
        </p:txBody>
      </p:sp>
    </p:spTree>
    <p:extLst>
      <p:ext uri="{BB962C8B-B14F-4D97-AF65-F5344CB8AC3E}">
        <p14:creationId xmlns:p14="http://schemas.microsoft.com/office/powerpoint/2010/main" val="2907151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851</Words>
  <Application>Microsoft Office PowerPoint</Application>
  <PresentationFormat>Widescreen</PresentationFormat>
  <Paragraphs>45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Aptos</vt:lpstr>
      <vt:lpstr>Aptos Display</vt:lpstr>
      <vt:lpstr>Arial</vt:lpstr>
      <vt:lpstr>Eras Bold ITC</vt:lpstr>
      <vt:lpstr>Eras Demi ITC</vt:lpstr>
      <vt:lpstr>Office Theme</vt:lpstr>
      <vt:lpstr>1_Office Theme</vt:lpstr>
      <vt:lpstr>2_Office Theme</vt:lpstr>
      <vt:lpstr>3_Office Theme</vt:lpstr>
      <vt:lpstr>4_Office Theme</vt:lpstr>
      <vt:lpstr>Who else would rocks  cry out to worship? Whose glory taught the stars to shine?</vt:lpstr>
      <vt:lpstr>Perhaps creation longs to have the words to sing  But this joy is mine</vt:lpstr>
      <vt:lpstr>With a thousand hallelujahs We magnify Your name</vt:lpstr>
      <vt:lpstr>You alone  deserve the glory The honor and  the praise</vt:lpstr>
      <vt:lpstr>Lord Jesus, This song is forever Yours A thousand hallelujahs And a thousand more</vt:lpstr>
      <vt:lpstr>Who else would die for our redemption? Whose resurrection means I'll rise?</vt:lpstr>
      <vt:lpstr>There isn't time enough to sing of all You've done  But I have eternity to try</vt:lpstr>
      <vt:lpstr>With a thousand hallelujahs We magnify Your name</vt:lpstr>
      <vt:lpstr>You alone  deserve the glory The honor and  the praise</vt:lpstr>
      <vt:lpstr>Lord Jesus, This song is forever Yours A thousand hallelujahs And a thousand more</vt:lpstr>
      <vt:lpstr>Praise to the Lord To the lamb To the King of Heaven</vt:lpstr>
      <vt:lpstr>Praise for He rose Now He reigns We will sing forever</vt:lpstr>
      <vt:lpstr>Praise to the Lord To the lamb To the King of Heaven</vt:lpstr>
      <vt:lpstr>Praise for He rose Now He reigns We will sing forever</vt:lpstr>
      <vt:lpstr>With a thousand hallelujahs We magnify Your name</vt:lpstr>
      <vt:lpstr>You alone  deserve the glory The honor and  the praise</vt:lpstr>
      <vt:lpstr>Lord Jesus, This song is forever Yours A thousand hallelujahs And a thousand more</vt:lpstr>
      <vt:lpstr>Praise to the Lord To the lamb To the King of Heaven</vt:lpstr>
      <vt:lpstr>Praise for He rose Now He reigns We will sing forever</vt:lpstr>
      <vt:lpstr>With a thousand hallelujahs We magnify Your name</vt:lpstr>
      <vt:lpstr>You alone  deserve the glory The honor and  the praise</vt:lpstr>
      <vt:lpstr>Lord Jesus, This song is forever Yours A thousand hallelujahs And a thousand more</vt:lpstr>
      <vt:lpstr>Bless the Lord oh my soul Oh my soul Worship His Holy name  Sing like never before Oh my soul I'll worship Your Holy name</vt:lpstr>
      <vt:lpstr>The sun comes up It's a new day dawning It's time to sing Your song again </vt:lpstr>
      <vt:lpstr>Whatever may pass And whatever lies before me  Let me be singing When the evening comes</vt:lpstr>
      <vt:lpstr>Bless the Lord oh my soul Oh my soul Worship His Holy name  Sing like never before Oh my soul I'll worship Your Holy name</vt:lpstr>
      <vt:lpstr>You're rich in love And You're slow to anger  Your name is great And Your heart is kind </vt:lpstr>
      <vt:lpstr>For all Your goodness I will keep on singing  Ten thousand reasons For my heart to find </vt:lpstr>
      <vt:lpstr>Bless the Lord oh my soul Oh my soul Worship His Holy name  Sing like never before Oh my soul I'll worship Your Holy name</vt:lpstr>
      <vt:lpstr>And on that day When my strength is failing  The end draws near And my time has come</vt:lpstr>
      <vt:lpstr>Still my soul will Sing Your praise unending  Ten thousand years And then forevermore, Forevermore</vt:lpstr>
      <vt:lpstr>Bless the Lord oh my soul Oh my soul Worship His Holy name  Sing like never before Oh my soul I'll worship Your Holy name</vt:lpstr>
      <vt:lpstr>Bless the Lord oh my soul Oh my soul Worship His Holy name  Sing like never before Oh my soul I'll worship Your Holy name</vt:lpstr>
      <vt:lpstr>Yes,  I'll worship Your Holy name  Lord,  I’ll worship Your Holy Name</vt:lpstr>
      <vt:lpstr>You are my strength when I am weak You are the treasure  that I seek You are my all in all</vt:lpstr>
      <vt:lpstr>Seeking You as a  precious jewel Lord, to give up  I'd be a fool You are my all in all</vt:lpstr>
      <vt:lpstr>Jesus, Lamb of God Worthy is Your name Jesus, Lamb of God Worthy is Your name</vt:lpstr>
      <vt:lpstr>Taking my sin,  my cross, my shame Rising up again  I bless Your name You are my all in all</vt:lpstr>
      <vt:lpstr>When I fall down  You pick me up When I am dry  You fill my cup You are my all in all</vt:lpstr>
      <vt:lpstr>Jesus, Lamb of God Worthy is Your name Jesus, Lamb of God Worthy is Your name</vt:lpstr>
      <vt:lpstr>Jesus, Lamb of God Worthy is Your name Jesus, Lamb of God Worthy is Your name</vt:lpstr>
      <vt:lpstr>Worthy is Your name Worthy is Your name</vt:lpstr>
      <vt:lpstr>When peace like a river, attendeth my way When sorrows like sea billows roll</vt:lpstr>
      <vt:lpstr>Whatever my lot, thou hast taught me to say It is well, it is well,  with my soul</vt:lpstr>
      <vt:lpstr>It is well (It is well) With my soul (with my soul)  It is well,  it is well with my soul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Jeff Daniels</dc:creator>
  <cp:lastModifiedBy>Jeff Daniels</cp:lastModifiedBy>
  <cp:revision>1</cp:revision>
  <dcterms:created xsi:type="dcterms:W3CDTF">2024-12-31T03:10:21Z</dcterms:created>
  <dcterms:modified xsi:type="dcterms:W3CDTF">2025-04-05T02:15:49Z</dcterms:modified>
</cp:coreProperties>
</file>